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32" r:id="rId4"/>
    <p:sldMasterId id="2147483804" r:id="rId5"/>
    <p:sldMasterId id="2147483816" r:id="rId6"/>
  </p:sldMasterIdLst>
  <p:notesMasterIdLst>
    <p:notesMasterId r:id="rId23"/>
  </p:notesMasterIdLst>
  <p:handoutMasterIdLst>
    <p:handoutMasterId r:id="rId24"/>
  </p:handoutMasterIdLst>
  <p:sldIdLst>
    <p:sldId id="482" r:id="rId7"/>
    <p:sldId id="491" r:id="rId8"/>
    <p:sldId id="443" r:id="rId9"/>
    <p:sldId id="454" r:id="rId10"/>
    <p:sldId id="490" r:id="rId11"/>
    <p:sldId id="481" r:id="rId12"/>
    <p:sldId id="456" r:id="rId13"/>
    <p:sldId id="289" r:id="rId14"/>
    <p:sldId id="463" r:id="rId15"/>
    <p:sldId id="462" r:id="rId16"/>
    <p:sldId id="479" r:id="rId17"/>
    <p:sldId id="433" r:id="rId18"/>
    <p:sldId id="486" r:id="rId19"/>
    <p:sldId id="260" r:id="rId20"/>
    <p:sldId id="484" r:id="rId21"/>
    <p:sldId id="389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5F5BAE"/>
    <a:srgbClr val="FFFFCC"/>
    <a:srgbClr val="FFCCFF"/>
    <a:srgbClr val="9999FF"/>
    <a:srgbClr val="FF0066"/>
    <a:srgbClr val="FF7C80"/>
    <a:srgbClr val="CC99FF"/>
    <a:srgbClr val="FF9999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47" autoAdjust="0"/>
  </p:normalViewPr>
  <p:slideViewPr>
    <p:cSldViewPr snapToGrid="0">
      <p:cViewPr>
        <p:scale>
          <a:sx n="100" d="100"/>
          <a:sy n="100" d="100"/>
        </p:scale>
        <p:origin x="-540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8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8C7C8-9DA0-4AE4-A3E1-854F74AA8381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0AB4FEF-3AE2-4F4B-95E2-D05A2EAED791}">
      <dgm:prSet phldrT="[Metin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Revised Kyoto Convention</a:t>
          </a:r>
          <a:endParaRPr lang="en-US" noProof="0" dirty="0">
            <a:latin typeface="Cambria" panose="02040503050406030204" pitchFamily="18" charset="0"/>
          </a:endParaRPr>
        </a:p>
      </dgm:t>
    </dgm:pt>
    <dgm:pt modelId="{2E31DD0B-8AC3-4DF1-946B-4752B8EE2607}" type="parTrans" cxnId="{AC4E6003-D678-462E-AECA-F09E7072B0B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59C96C5E-0E52-4D15-B875-20F2F7F4590F}" type="sibTrans" cxnId="{AC4E6003-D678-462E-AECA-F09E7072B0B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EE6A3541-FFCF-4908-B0D0-DB66DC0FAB97}">
      <dgm:prSet phldrT="[Metin]"/>
      <dgm:spPr/>
      <dgm:t>
        <a:bodyPr/>
        <a:lstStyle/>
        <a:p>
          <a:r>
            <a:rPr lang="tr-TR" dirty="0" smtClean="0">
              <a:latin typeface="Cambria" panose="02040503050406030204" pitchFamily="18" charset="0"/>
            </a:rPr>
            <a:t>«C</a:t>
          </a:r>
          <a:r>
            <a:rPr lang="en-US" dirty="0" smtClean="0">
              <a:latin typeface="Cambria" panose="02040503050406030204" pitchFamily="18" charset="0"/>
            </a:rPr>
            <a:t>o-operation wherever appropriate with other national authorities, other Customs administrations</a:t>
          </a:r>
          <a:r>
            <a:rPr lang="tr-TR" dirty="0" smtClean="0">
              <a:latin typeface="Cambria" panose="02040503050406030204" pitchFamily="18" charset="0"/>
            </a:rPr>
            <a:t>»</a:t>
          </a:r>
          <a:endParaRPr lang="en-US" dirty="0">
            <a:latin typeface="Cambria" panose="02040503050406030204" pitchFamily="18" charset="0"/>
          </a:endParaRPr>
        </a:p>
      </dgm:t>
    </dgm:pt>
    <dgm:pt modelId="{D468259E-0B05-41AA-8514-E3862E70AAD8}" type="parTrans" cxnId="{8CECF051-5664-40AA-A7A9-0F58BE9D5A0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225CDEB-4848-43BA-B2A1-2C7EBD091108}" type="sibTrans" cxnId="{8CECF051-5664-40AA-A7A9-0F58BE9D5A0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5C9C12A-F916-4509-8C3C-3393FDA35879}">
      <dgm:prSet phldrT="[Metin]"/>
      <dgm:spPr/>
      <dgm:t>
        <a:bodyPr/>
        <a:lstStyle/>
        <a:p>
          <a:r>
            <a:rPr lang="tr-TR" dirty="0" smtClean="0">
              <a:latin typeface="Cambria" panose="02040503050406030204" pitchFamily="18" charset="0"/>
            </a:rPr>
            <a:t>SAFE </a:t>
          </a:r>
          <a:r>
            <a:rPr lang="en-US" noProof="0" dirty="0" smtClean="0">
              <a:latin typeface="Cambria" panose="02040503050406030204" pitchFamily="18" charset="0"/>
            </a:rPr>
            <a:t>Standards</a:t>
          </a:r>
          <a:endParaRPr lang="en-US" noProof="0" dirty="0">
            <a:latin typeface="Cambria" panose="02040503050406030204" pitchFamily="18" charset="0"/>
          </a:endParaRPr>
        </a:p>
      </dgm:t>
    </dgm:pt>
    <dgm:pt modelId="{35EAF658-6ECD-4AB2-861D-AB6552CAE415}" type="parTrans" cxnId="{432865B2-CC36-4AE4-9AC0-4ECBB26728E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71D5D4BB-47BA-4F1E-8E9E-6F13E50133B6}" type="sibTrans" cxnId="{432865B2-CC36-4AE4-9AC0-4ECBB26728E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CFB87DF0-1B47-4A5E-B95E-C267E1F5B570}">
      <dgm:prSet phldrT="[Metin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Pillar 2 – Customs-to-business</a:t>
          </a:r>
          <a:endParaRPr lang="en-US" noProof="0" dirty="0">
            <a:latin typeface="Cambria" panose="02040503050406030204" pitchFamily="18" charset="0"/>
          </a:endParaRPr>
        </a:p>
      </dgm:t>
    </dgm:pt>
    <dgm:pt modelId="{B3CE74D9-FD20-4E9C-AEDB-F06953F40EC6}" type="parTrans" cxnId="{047D2255-F20A-4FA9-B078-1903D030DE1C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AC4F52B8-349A-4101-A6E8-A8702EE4BCCE}" type="sibTrans" cxnId="{047D2255-F20A-4FA9-B078-1903D030DE1C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5F6871F4-CE58-478A-9DDE-B9D950855578}">
      <dgm:prSet phldrT="[Metin]"/>
      <dgm:spPr/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Customs </a:t>
          </a:r>
          <a:r>
            <a:rPr lang="tr-TR" dirty="0" smtClean="0">
              <a:latin typeface="Cambria" panose="02040503050406030204" pitchFamily="18" charset="0"/>
            </a:rPr>
            <a:t>i</a:t>
          </a:r>
          <a:r>
            <a:rPr lang="en-US" dirty="0" smtClean="0">
              <a:latin typeface="Cambria" panose="02040503050406030204" pitchFamily="18" charset="0"/>
            </a:rPr>
            <a:t>n </a:t>
          </a:r>
          <a:r>
            <a:rPr lang="tr-TR" dirty="0" smtClean="0">
              <a:latin typeface="Cambria" panose="02040503050406030204" pitchFamily="18" charset="0"/>
            </a:rPr>
            <a:t>t</a:t>
          </a:r>
          <a:r>
            <a:rPr lang="en-US" dirty="0" smtClean="0">
              <a:latin typeface="Cambria" panose="02040503050406030204" pitchFamily="18" charset="0"/>
            </a:rPr>
            <a:t>he 21st Century</a:t>
          </a:r>
          <a:endParaRPr lang="en-US" dirty="0">
            <a:latin typeface="Cambria" panose="02040503050406030204" pitchFamily="18" charset="0"/>
          </a:endParaRPr>
        </a:p>
      </dgm:t>
    </dgm:pt>
    <dgm:pt modelId="{BC45364C-35E9-488A-9582-20AB951E7CC4}" type="parTrans" cxnId="{5C7BDF37-6685-4B84-B155-3C15DD57BD8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7096BCC3-D165-42E9-A67C-B35E5830C1BD}" type="sibTrans" cxnId="{5C7BDF37-6685-4B84-B155-3C15DD57BD8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D772A1F3-E684-4768-9344-D156E90F77A6}">
      <dgm:prSet phldrT="[Metin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Objective: «Strengthening cooperation between Customs administrations as well as between Customs and business and Customs and other government agencies by creating meaningful and beneficial partnerships»</a:t>
          </a:r>
          <a:endParaRPr lang="en-US" noProof="0" dirty="0">
            <a:latin typeface="Cambria" panose="02040503050406030204" pitchFamily="18" charset="0"/>
          </a:endParaRPr>
        </a:p>
      </dgm:t>
    </dgm:pt>
    <dgm:pt modelId="{8D2E8E0B-0950-4A71-BCCF-85A59DA990F5}" type="parTrans" cxnId="{75B83DF2-FC7B-4E76-8699-7909B636C633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C45E3F8B-99F0-4D4F-84AE-97DC6123BE67}" type="sibTrans" cxnId="{75B83DF2-FC7B-4E76-8699-7909B636C633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94775B7E-E5CF-4D09-A188-5DCD3DDA0918}">
      <dgm:prSet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Building block: Customs-Trade partnership</a:t>
          </a:r>
        </a:p>
      </dgm:t>
    </dgm:pt>
    <dgm:pt modelId="{43FC8178-6687-4295-A61D-5166C703A2D4}" type="parTrans" cxnId="{C47AC2D9-544E-4E53-8FF7-10B98AB977C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47BBEA77-98D2-49C4-94E8-12446CD1A9C7}" type="sibTrans" cxnId="{C47AC2D9-544E-4E53-8FF7-10B98AB977C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DDD6B3D9-E19C-4F38-84DD-29C633CCDBBF}" type="pres">
      <dgm:prSet presAssocID="{5388C7C8-9DA0-4AE4-A3E1-854F74AA8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C723F-9E1D-4753-88AC-9C466734F932}" type="pres">
      <dgm:prSet presAssocID="{40AB4FEF-3AE2-4F4B-95E2-D05A2EAED7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F703C-F2CA-4499-86F3-0434F70213CF}" type="pres">
      <dgm:prSet presAssocID="{40AB4FEF-3AE2-4F4B-95E2-D05A2EAED79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5A471-5C86-437E-BC33-F9397FDF8C51}" type="pres">
      <dgm:prSet presAssocID="{15C9C12A-F916-4509-8C3C-3393FDA358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A5B30-FBAC-4744-8479-13BF3AA70850}" type="pres">
      <dgm:prSet presAssocID="{15C9C12A-F916-4509-8C3C-3393FDA3587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B8F4A-2868-4BEA-8A92-37CF571B0A5E}" type="pres">
      <dgm:prSet presAssocID="{5F6871F4-CE58-478A-9DDE-B9D95085557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5556B-09DC-438F-A276-7EDA57FF93B8}" type="pres">
      <dgm:prSet presAssocID="{5F6871F4-CE58-478A-9DDE-B9D95085557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4E6003-D678-462E-AECA-F09E7072B0B9}" srcId="{5388C7C8-9DA0-4AE4-A3E1-854F74AA8381}" destId="{40AB4FEF-3AE2-4F4B-95E2-D05A2EAED791}" srcOrd="0" destOrd="0" parTransId="{2E31DD0B-8AC3-4DF1-946B-4752B8EE2607}" sibTransId="{59C96C5E-0E52-4D15-B875-20F2F7F4590F}"/>
    <dgm:cxn modelId="{A201941E-FA5A-423C-BFF7-533ABF435634}" type="presOf" srcId="{5F6871F4-CE58-478A-9DDE-B9D950855578}" destId="{660B8F4A-2868-4BEA-8A92-37CF571B0A5E}" srcOrd="0" destOrd="0" presId="urn:microsoft.com/office/officeart/2005/8/layout/vList2"/>
    <dgm:cxn modelId="{432865B2-CC36-4AE4-9AC0-4ECBB26728ED}" srcId="{5388C7C8-9DA0-4AE4-A3E1-854F74AA8381}" destId="{15C9C12A-F916-4509-8C3C-3393FDA35879}" srcOrd="1" destOrd="0" parTransId="{35EAF658-6ECD-4AB2-861D-AB6552CAE415}" sibTransId="{71D5D4BB-47BA-4F1E-8E9E-6F13E50133B6}"/>
    <dgm:cxn modelId="{BA13C11E-8815-4171-8386-7EFD6E00F578}" type="presOf" srcId="{40AB4FEF-3AE2-4F4B-95E2-D05A2EAED791}" destId="{1D9C723F-9E1D-4753-88AC-9C466734F932}" srcOrd="0" destOrd="0" presId="urn:microsoft.com/office/officeart/2005/8/layout/vList2"/>
    <dgm:cxn modelId="{0855A5EC-D344-468B-B674-A9A498E02052}" type="presOf" srcId="{15C9C12A-F916-4509-8C3C-3393FDA35879}" destId="{E405A471-5C86-437E-BC33-F9397FDF8C51}" srcOrd="0" destOrd="0" presId="urn:microsoft.com/office/officeart/2005/8/layout/vList2"/>
    <dgm:cxn modelId="{8CECF051-5664-40AA-A7A9-0F58BE9D5A07}" srcId="{40AB4FEF-3AE2-4F4B-95E2-D05A2EAED791}" destId="{EE6A3541-FFCF-4908-B0D0-DB66DC0FAB97}" srcOrd="0" destOrd="0" parTransId="{D468259E-0B05-41AA-8514-E3862E70AAD8}" sibTransId="{1225CDEB-4848-43BA-B2A1-2C7EBD091108}"/>
    <dgm:cxn modelId="{C47AC2D9-544E-4E53-8FF7-10B98AB977C7}" srcId="{5F6871F4-CE58-478A-9DDE-B9D950855578}" destId="{94775B7E-E5CF-4D09-A188-5DCD3DDA0918}" srcOrd="1" destOrd="0" parTransId="{43FC8178-6687-4295-A61D-5166C703A2D4}" sibTransId="{47BBEA77-98D2-49C4-94E8-12446CD1A9C7}"/>
    <dgm:cxn modelId="{6DA1D725-A5B4-4B0D-8F31-886E90479C37}" type="presOf" srcId="{94775B7E-E5CF-4D09-A188-5DCD3DDA0918}" destId="{9DF5556B-09DC-438F-A276-7EDA57FF93B8}" srcOrd="0" destOrd="1" presId="urn:microsoft.com/office/officeart/2005/8/layout/vList2"/>
    <dgm:cxn modelId="{5C7BDF37-6685-4B84-B155-3C15DD57BD89}" srcId="{5388C7C8-9DA0-4AE4-A3E1-854F74AA8381}" destId="{5F6871F4-CE58-478A-9DDE-B9D950855578}" srcOrd="2" destOrd="0" parTransId="{BC45364C-35E9-488A-9582-20AB951E7CC4}" sibTransId="{7096BCC3-D165-42E9-A67C-B35E5830C1BD}"/>
    <dgm:cxn modelId="{047D2255-F20A-4FA9-B078-1903D030DE1C}" srcId="{15C9C12A-F916-4509-8C3C-3393FDA35879}" destId="{CFB87DF0-1B47-4A5E-B95E-C267E1F5B570}" srcOrd="0" destOrd="0" parTransId="{B3CE74D9-FD20-4E9C-AEDB-F06953F40EC6}" sibTransId="{AC4F52B8-349A-4101-A6E8-A8702EE4BCCE}"/>
    <dgm:cxn modelId="{75B83DF2-FC7B-4E76-8699-7909B636C633}" srcId="{5F6871F4-CE58-478A-9DDE-B9D950855578}" destId="{D772A1F3-E684-4768-9344-D156E90F77A6}" srcOrd="0" destOrd="0" parTransId="{8D2E8E0B-0950-4A71-BCCF-85A59DA990F5}" sibTransId="{C45E3F8B-99F0-4D4F-84AE-97DC6123BE67}"/>
    <dgm:cxn modelId="{4A1663F2-2E0C-4D5E-A2D5-70DC08AC96CD}" type="presOf" srcId="{5388C7C8-9DA0-4AE4-A3E1-854F74AA8381}" destId="{DDD6B3D9-E19C-4F38-84DD-29C633CCDBBF}" srcOrd="0" destOrd="0" presId="urn:microsoft.com/office/officeart/2005/8/layout/vList2"/>
    <dgm:cxn modelId="{4BB3A352-212D-436E-A798-CC467758D235}" type="presOf" srcId="{CFB87DF0-1B47-4A5E-B95E-C267E1F5B570}" destId="{D5EA5B30-FBAC-4744-8479-13BF3AA70850}" srcOrd="0" destOrd="0" presId="urn:microsoft.com/office/officeart/2005/8/layout/vList2"/>
    <dgm:cxn modelId="{925F429B-4206-4363-A9AC-66339A55CAF3}" type="presOf" srcId="{EE6A3541-FFCF-4908-B0D0-DB66DC0FAB97}" destId="{8ADF703C-F2CA-4499-86F3-0434F70213CF}" srcOrd="0" destOrd="0" presId="urn:microsoft.com/office/officeart/2005/8/layout/vList2"/>
    <dgm:cxn modelId="{477528AF-9D19-4F48-A341-32616A099B36}" type="presOf" srcId="{D772A1F3-E684-4768-9344-D156E90F77A6}" destId="{9DF5556B-09DC-438F-A276-7EDA57FF93B8}" srcOrd="0" destOrd="0" presId="urn:microsoft.com/office/officeart/2005/8/layout/vList2"/>
    <dgm:cxn modelId="{16A0EC6B-3A40-4461-BC9E-8A62D3F5853B}" type="presParOf" srcId="{DDD6B3D9-E19C-4F38-84DD-29C633CCDBBF}" destId="{1D9C723F-9E1D-4753-88AC-9C466734F932}" srcOrd="0" destOrd="0" presId="urn:microsoft.com/office/officeart/2005/8/layout/vList2"/>
    <dgm:cxn modelId="{7DD1684D-D012-40E7-ABD1-3BA102E11409}" type="presParOf" srcId="{DDD6B3D9-E19C-4F38-84DD-29C633CCDBBF}" destId="{8ADF703C-F2CA-4499-86F3-0434F70213CF}" srcOrd="1" destOrd="0" presId="urn:microsoft.com/office/officeart/2005/8/layout/vList2"/>
    <dgm:cxn modelId="{1B3460B0-4EDC-4764-9560-B14610020040}" type="presParOf" srcId="{DDD6B3D9-E19C-4F38-84DD-29C633CCDBBF}" destId="{E405A471-5C86-437E-BC33-F9397FDF8C51}" srcOrd="2" destOrd="0" presId="urn:microsoft.com/office/officeart/2005/8/layout/vList2"/>
    <dgm:cxn modelId="{81B93E9B-4FDB-4FCC-A9D6-A987F480B861}" type="presParOf" srcId="{DDD6B3D9-E19C-4F38-84DD-29C633CCDBBF}" destId="{D5EA5B30-FBAC-4744-8479-13BF3AA70850}" srcOrd="3" destOrd="0" presId="urn:microsoft.com/office/officeart/2005/8/layout/vList2"/>
    <dgm:cxn modelId="{44ADF50F-001D-4967-8182-1C97589E8D93}" type="presParOf" srcId="{DDD6B3D9-E19C-4F38-84DD-29C633CCDBBF}" destId="{660B8F4A-2868-4BEA-8A92-37CF571B0A5E}" srcOrd="4" destOrd="0" presId="urn:microsoft.com/office/officeart/2005/8/layout/vList2"/>
    <dgm:cxn modelId="{EB57697B-37F3-4F62-8CDD-6A2866F5D2D3}" type="presParOf" srcId="{DDD6B3D9-E19C-4F38-84DD-29C633CCDBBF}" destId="{9DF5556B-09DC-438F-A276-7EDA57FF93B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D7B429-71F4-47FC-931E-780F0F49E7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F9F07-113F-45D7-8986-B646AAB7E6FE}">
      <dgm:prSet phldrT="[Metin]" custT="1"/>
      <dgm:spPr/>
      <dgm:t>
        <a:bodyPr/>
        <a:lstStyle/>
        <a:p>
          <a:r>
            <a:rPr lang="en-US" sz="3200" dirty="0" smtClean="0">
              <a:latin typeface="Cambria" panose="02040503050406030204" pitchFamily="18" charset="0"/>
            </a:rPr>
            <a:t>January 2013-April 2015</a:t>
          </a:r>
          <a:endParaRPr lang="en-US" sz="3200" dirty="0"/>
        </a:p>
      </dgm:t>
    </dgm:pt>
    <dgm:pt modelId="{6582CC26-D11F-47A2-A1CA-53F97CD1B5C1}" type="parTrans" cxnId="{BAE2C570-A869-41DE-9F3E-48AB40EC7F95}">
      <dgm:prSet/>
      <dgm:spPr/>
      <dgm:t>
        <a:bodyPr/>
        <a:lstStyle/>
        <a:p>
          <a:endParaRPr lang="en-US"/>
        </a:p>
      </dgm:t>
    </dgm:pt>
    <dgm:pt modelId="{D5B789C9-AFBC-4581-89E4-B1183BDDD51D}" type="sibTrans" cxnId="{BAE2C570-A869-41DE-9F3E-48AB40EC7F95}">
      <dgm:prSet/>
      <dgm:spPr/>
      <dgm:t>
        <a:bodyPr/>
        <a:lstStyle/>
        <a:p>
          <a:endParaRPr lang="en-US"/>
        </a:p>
      </dgm:t>
    </dgm:pt>
    <dgm:pt modelId="{D8498FC2-2937-4049-99AF-E4F176B0F9FC}">
      <dgm:prSet phldrT="[Metin]"/>
      <dgm:spPr/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20 companies have been AEO certified. </a:t>
          </a:r>
          <a:endParaRPr lang="en-US" dirty="0"/>
        </a:p>
      </dgm:t>
    </dgm:pt>
    <dgm:pt modelId="{12BAE6AB-6EDE-42E1-97E6-3D7B6D26B28C}" type="parTrans" cxnId="{76E55C71-EA7A-46FF-BF9E-F4AA216B3D3E}">
      <dgm:prSet/>
      <dgm:spPr/>
      <dgm:t>
        <a:bodyPr/>
        <a:lstStyle/>
        <a:p>
          <a:endParaRPr lang="en-US"/>
        </a:p>
      </dgm:t>
    </dgm:pt>
    <dgm:pt modelId="{776753CA-2030-43D8-9F20-403ACE12B7D7}" type="sibTrans" cxnId="{76E55C71-EA7A-46FF-BF9E-F4AA216B3D3E}">
      <dgm:prSet/>
      <dgm:spPr/>
      <dgm:t>
        <a:bodyPr/>
        <a:lstStyle/>
        <a:p>
          <a:endParaRPr lang="en-US"/>
        </a:p>
      </dgm:t>
    </dgm:pt>
    <dgm:pt modelId="{F9C05A12-27B0-4F4E-AA16-0545548FEBB2}">
      <dgm:prSet phldrT="[Metin]"/>
      <dgm:spPr/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More than 15 companies </a:t>
          </a:r>
          <a:r>
            <a:rPr lang="en-US" noProof="0" dirty="0" smtClean="0">
              <a:latin typeface="Cambria" panose="02040503050406030204" pitchFamily="18" charset="0"/>
            </a:rPr>
            <a:t>are in the pipeline</a:t>
          </a:r>
          <a:r>
            <a:rPr lang="tr-TR" dirty="0" smtClean="0">
              <a:latin typeface="Cambria" panose="02040503050406030204" pitchFamily="18" charset="0"/>
            </a:rPr>
            <a:t>.</a:t>
          </a:r>
          <a:endParaRPr lang="en-US" dirty="0"/>
        </a:p>
      </dgm:t>
    </dgm:pt>
    <dgm:pt modelId="{C5A05E23-6BFE-4169-AF1C-00985EFBB0B4}" type="parTrans" cxnId="{D0F01468-B9E3-490F-8CDA-60372CF30B38}">
      <dgm:prSet/>
      <dgm:spPr/>
      <dgm:t>
        <a:bodyPr/>
        <a:lstStyle/>
        <a:p>
          <a:endParaRPr lang="en-US"/>
        </a:p>
      </dgm:t>
    </dgm:pt>
    <dgm:pt modelId="{75B307BC-466C-4EE2-9C4A-FFFEAEAD8041}" type="sibTrans" cxnId="{D0F01468-B9E3-490F-8CDA-60372CF30B38}">
      <dgm:prSet/>
      <dgm:spPr/>
      <dgm:t>
        <a:bodyPr/>
        <a:lstStyle/>
        <a:p>
          <a:endParaRPr lang="en-US"/>
        </a:p>
      </dgm:t>
    </dgm:pt>
    <dgm:pt modelId="{8A11902F-7192-4356-91C4-BB9FF60AA9A7}">
      <dgm:prSet custT="1"/>
      <dgm:spPr/>
      <dgm:t>
        <a:bodyPr/>
        <a:lstStyle/>
        <a:p>
          <a:r>
            <a:rPr lang="en-US" sz="2800" dirty="0" smtClean="0">
              <a:latin typeface="Cambria" panose="02040503050406030204" pitchFamily="18" charset="0"/>
            </a:rPr>
            <a:t>June 9th, 2014</a:t>
          </a:r>
          <a:endParaRPr lang="en-US" sz="2800" dirty="0">
            <a:latin typeface="Cambria" panose="02040503050406030204" pitchFamily="18" charset="0"/>
          </a:endParaRPr>
        </a:p>
      </dgm:t>
    </dgm:pt>
    <dgm:pt modelId="{522E20AA-85CB-4DE4-8313-B66A460B638C}" type="parTrans" cxnId="{DD59791F-B7B6-43AA-86F6-6A20AC39B48F}">
      <dgm:prSet/>
      <dgm:spPr/>
      <dgm:t>
        <a:bodyPr/>
        <a:lstStyle/>
        <a:p>
          <a:endParaRPr lang="en-US"/>
        </a:p>
      </dgm:t>
    </dgm:pt>
    <dgm:pt modelId="{DF2F4491-FB28-4044-8D42-18D208EFE9DA}" type="sibTrans" cxnId="{DD59791F-B7B6-43AA-86F6-6A20AC39B48F}">
      <dgm:prSet/>
      <dgm:spPr/>
      <dgm:t>
        <a:bodyPr/>
        <a:lstStyle/>
        <a:p>
          <a:endParaRPr lang="en-US"/>
        </a:p>
      </dgm:t>
    </dgm:pt>
    <dgm:pt modelId="{55FC2F7D-A23A-4448-989A-AAFFE887FAC5}">
      <dgm:prSet/>
      <dgm:spPr/>
      <dgm:t>
        <a:bodyPr/>
        <a:lstStyle/>
        <a:p>
          <a:r>
            <a:rPr lang="tr-TR" dirty="0" smtClean="0">
              <a:latin typeface="Cambria" panose="02040503050406030204" pitchFamily="18" charset="0"/>
            </a:rPr>
            <a:t>MRA </a:t>
          </a:r>
          <a:r>
            <a:rPr lang="en-US" noProof="0" dirty="0" smtClean="0">
              <a:latin typeface="Cambria" panose="02040503050406030204" pitchFamily="18" charset="0"/>
            </a:rPr>
            <a:t>signed with Korea</a:t>
          </a:r>
          <a:endParaRPr lang="en-US" noProof="0" dirty="0">
            <a:latin typeface="Cambria" panose="02040503050406030204" pitchFamily="18" charset="0"/>
          </a:endParaRPr>
        </a:p>
      </dgm:t>
    </dgm:pt>
    <dgm:pt modelId="{52D4AC3E-A007-493B-8161-93509AD45257}" type="parTrans" cxnId="{F388410B-E306-4BAF-8577-5248E07A09C1}">
      <dgm:prSet/>
      <dgm:spPr/>
      <dgm:t>
        <a:bodyPr/>
        <a:lstStyle/>
        <a:p>
          <a:endParaRPr lang="en-US"/>
        </a:p>
      </dgm:t>
    </dgm:pt>
    <dgm:pt modelId="{77DE03BD-431D-4B73-B448-86EDA0D89206}" type="sibTrans" cxnId="{F388410B-E306-4BAF-8577-5248E07A09C1}">
      <dgm:prSet/>
      <dgm:spPr/>
      <dgm:t>
        <a:bodyPr/>
        <a:lstStyle/>
        <a:p>
          <a:endParaRPr lang="en-US"/>
        </a:p>
      </dgm:t>
    </dgm:pt>
    <dgm:pt modelId="{0C8DB120-C737-4DBA-A018-0C81CC91B39E}" type="pres">
      <dgm:prSet presAssocID="{73D7B429-71F4-47FC-931E-780F0F49E7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720420-A971-40D2-BAB1-2B24A9D68DE6}" type="pres">
      <dgm:prSet presAssocID="{A0CF9F07-113F-45D7-8986-B646AAB7E6FE}" presName="parentLin" presStyleCnt="0"/>
      <dgm:spPr/>
    </dgm:pt>
    <dgm:pt modelId="{532EBDD7-39A3-4AB3-8237-0341343FBF3A}" type="pres">
      <dgm:prSet presAssocID="{A0CF9F07-113F-45D7-8986-B646AAB7E6F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1A44A52-2FA4-48DE-839C-84A25E3EAC58}" type="pres">
      <dgm:prSet presAssocID="{A0CF9F07-113F-45D7-8986-B646AAB7E6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D50E1-6D20-4C5F-B34B-200F91B37DF3}" type="pres">
      <dgm:prSet presAssocID="{A0CF9F07-113F-45D7-8986-B646AAB7E6FE}" presName="negativeSpace" presStyleCnt="0"/>
      <dgm:spPr/>
    </dgm:pt>
    <dgm:pt modelId="{2A31F80B-CCF0-4A22-A32B-B0296959AA28}" type="pres">
      <dgm:prSet presAssocID="{A0CF9F07-113F-45D7-8986-B646AAB7E6F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5E08E-3556-4C86-9AA7-ED88FFDA0C4A}" type="pres">
      <dgm:prSet presAssocID="{D5B789C9-AFBC-4581-89E4-B1183BDDD51D}" presName="spaceBetweenRectangles" presStyleCnt="0"/>
      <dgm:spPr/>
    </dgm:pt>
    <dgm:pt modelId="{408ECB5A-7C29-4EDD-A7D2-FA85E4642FB3}" type="pres">
      <dgm:prSet presAssocID="{8A11902F-7192-4356-91C4-BB9FF60AA9A7}" presName="parentLin" presStyleCnt="0"/>
      <dgm:spPr/>
    </dgm:pt>
    <dgm:pt modelId="{57D6FA82-063A-424E-8ECB-CEE4F13E2B98}" type="pres">
      <dgm:prSet presAssocID="{8A11902F-7192-4356-91C4-BB9FF60AA9A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8205952-CB3A-4119-9401-B0D4E0D59B8A}" type="pres">
      <dgm:prSet presAssocID="{8A11902F-7192-4356-91C4-BB9FF60AA9A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3A413-449C-4CBD-B47F-E5A34F8C023B}" type="pres">
      <dgm:prSet presAssocID="{8A11902F-7192-4356-91C4-BB9FF60AA9A7}" presName="negativeSpace" presStyleCnt="0"/>
      <dgm:spPr/>
    </dgm:pt>
    <dgm:pt modelId="{545F89A2-E9F8-4E34-8D62-1EC5CCEA1474}" type="pres">
      <dgm:prSet presAssocID="{8A11902F-7192-4356-91C4-BB9FF60AA9A7}" presName="childText" presStyleLbl="conFgAcc1" presStyleIdx="1" presStyleCnt="2" custLinFactNeighborX="-264" custLinFactNeighborY="-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B6392C-4299-4331-BFC3-C66B8E034350}" type="presOf" srcId="{A0CF9F07-113F-45D7-8986-B646AAB7E6FE}" destId="{532EBDD7-39A3-4AB3-8237-0341343FBF3A}" srcOrd="0" destOrd="0" presId="urn:microsoft.com/office/officeart/2005/8/layout/list1"/>
    <dgm:cxn modelId="{C541E9B6-9B1F-43A9-822B-885DDB6C472B}" type="presOf" srcId="{55FC2F7D-A23A-4448-989A-AAFFE887FAC5}" destId="{545F89A2-E9F8-4E34-8D62-1EC5CCEA1474}" srcOrd="0" destOrd="0" presId="urn:microsoft.com/office/officeart/2005/8/layout/list1"/>
    <dgm:cxn modelId="{76E55C71-EA7A-46FF-BF9E-F4AA216B3D3E}" srcId="{A0CF9F07-113F-45D7-8986-B646AAB7E6FE}" destId="{D8498FC2-2937-4049-99AF-E4F176B0F9FC}" srcOrd="0" destOrd="0" parTransId="{12BAE6AB-6EDE-42E1-97E6-3D7B6D26B28C}" sibTransId="{776753CA-2030-43D8-9F20-403ACE12B7D7}"/>
    <dgm:cxn modelId="{FD43552B-FAA0-4D17-AE36-84AA8C0006E4}" type="presOf" srcId="{A0CF9F07-113F-45D7-8986-B646AAB7E6FE}" destId="{81A44A52-2FA4-48DE-839C-84A25E3EAC58}" srcOrd="1" destOrd="0" presId="urn:microsoft.com/office/officeart/2005/8/layout/list1"/>
    <dgm:cxn modelId="{D0F01468-B9E3-490F-8CDA-60372CF30B38}" srcId="{A0CF9F07-113F-45D7-8986-B646AAB7E6FE}" destId="{F9C05A12-27B0-4F4E-AA16-0545548FEBB2}" srcOrd="1" destOrd="0" parTransId="{C5A05E23-6BFE-4169-AF1C-00985EFBB0B4}" sibTransId="{75B307BC-466C-4EE2-9C4A-FFFEAEAD8041}"/>
    <dgm:cxn modelId="{670A0FC2-616B-4CA2-8490-AE289ED0A837}" type="presOf" srcId="{8A11902F-7192-4356-91C4-BB9FF60AA9A7}" destId="{18205952-CB3A-4119-9401-B0D4E0D59B8A}" srcOrd="1" destOrd="0" presId="urn:microsoft.com/office/officeart/2005/8/layout/list1"/>
    <dgm:cxn modelId="{BAE2C570-A869-41DE-9F3E-48AB40EC7F95}" srcId="{73D7B429-71F4-47FC-931E-780F0F49E712}" destId="{A0CF9F07-113F-45D7-8986-B646AAB7E6FE}" srcOrd="0" destOrd="0" parTransId="{6582CC26-D11F-47A2-A1CA-53F97CD1B5C1}" sibTransId="{D5B789C9-AFBC-4581-89E4-B1183BDDD51D}"/>
    <dgm:cxn modelId="{DD59791F-B7B6-43AA-86F6-6A20AC39B48F}" srcId="{73D7B429-71F4-47FC-931E-780F0F49E712}" destId="{8A11902F-7192-4356-91C4-BB9FF60AA9A7}" srcOrd="1" destOrd="0" parTransId="{522E20AA-85CB-4DE4-8313-B66A460B638C}" sibTransId="{DF2F4491-FB28-4044-8D42-18D208EFE9DA}"/>
    <dgm:cxn modelId="{F388410B-E306-4BAF-8577-5248E07A09C1}" srcId="{8A11902F-7192-4356-91C4-BB9FF60AA9A7}" destId="{55FC2F7D-A23A-4448-989A-AAFFE887FAC5}" srcOrd="0" destOrd="0" parTransId="{52D4AC3E-A007-493B-8161-93509AD45257}" sibTransId="{77DE03BD-431D-4B73-B448-86EDA0D89206}"/>
    <dgm:cxn modelId="{9A4C0D1E-B0B6-43F5-9A6F-83D441DAA2AE}" type="presOf" srcId="{F9C05A12-27B0-4F4E-AA16-0545548FEBB2}" destId="{2A31F80B-CCF0-4A22-A32B-B0296959AA28}" srcOrd="0" destOrd="1" presId="urn:microsoft.com/office/officeart/2005/8/layout/list1"/>
    <dgm:cxn modelId="{3B4AD8BC-F2D9-40CD-927A-D17B21E16007}" type="presOf" srcId="{D8498FC2-2937-4049-99AF-E4F176B0F9FC}" destId="{2A31F80B-CCF0-4A22-A32B-B0296959AA28}" srcOrd="0" destOrd="0" presId="urn:microsoft.com/office/officeart/2005/8/layout/list1"/>
    <dgm:cxn modelId="{D8A2E03A-722D-4119-8B2E-33FB569406BB}" type="presOf" srcId="{8A11902F-7192-4356-91C4-BB9FF60AA9A7}" destId="{57D6FA82-063A-424E-8ECB-CEE4F13E2B98}" srcOrd="0" destOrd="0" presId="urn:microsoft.com/office/officeart/2005/8/layout/list1"/>
    <dgm:cxn modelId="{FD39F974-CFFD-4CCD-BF48-DB45EC3A3FB3}" type="presOf" srcId="{73D7B429-71F4-47FC-931E-780F0F49E712}" destId="{0C8DB120-C737-4DBA-A018-0C81CC91B39E}" srcOrd="0" destOrd="0" presId="urn:microsoft.com/office/officeart/2005/8/layout/list1"/>
    <dgm:cxn modelId="{EC348E37-7E0B-4CBF-A28E-176A4691D556}" type="presParOf" srcId="{0C8DB120-C737-4DBA-A018-0C81CC91B39E}" destId="{9C720420-A971-40D2-BAB1-2B24A9D68DE6}" srcOrd="0" destOrd="0" presId="urn:microsoft.com/office/officeart/2005/8/layout/list1"/>
    <dgm:cxn modelId="{2409428A-3C37-478A-B705-550BD244F8DF}" type="presParOf" srcId="{9C720420-A971-40D2-BAB1-2B24A9D68DE6}" destId="{532EBDD7-39A3-4AB3-8237-0341343FBF3A}" srcOrd="0" destOrd="0" presId="urn:microsoft.com/office/officeart/2005/8/layout/list1"/>
    <dgm:cxn modelId="{8B560403-E355-4469-8E9B-DF97B567F0AB}" type="presParOf" srcId="{9C720420-A971-40D2-BAB1-2B24A9D68DE6}" destId="{81A44A52-2FA4-48DE-839C-84A25E3EAC58}" srcOrd="1" destOrd="0" presId="urn:microsoft.com/office/officeart/2005/8/layout/list1"/>
    <dgm:cxn modelId="{FA2E3D28-0240-408F-9A13-2DBB025EA8E5}" type="presParOf" srcId="{0C8DB120-C737-4DBA-A018-0C81CC91B39E}" destId="{C91D50E1-6D20-4C5F-B34B-200F91B37DF3}" srcOrd="1" destOrd="0" presId="urn:microsoft.com/office/officeart/2005/8/layout/list1"/>
    <dgm:cxn modelId="{1C4A4964-1466-4418-BA8E-773A39B13F12}" type="presParOf" srcId="{0C8DB120-C737-4DBA-A018-0C81CC91B39E}" destId="{2A31F80B-CCF0-4A22-A32B-B0296959AA28}" srcOrd="2" destOrd="0" presId="urn:microsoft.com/office/officeart/2005/8/layout/list1"/>
    <dgm:cxn modelId="{4DEBE119-A982-45CF-B9A0-3D22C9DAFA1D}" type="presParOf" srcId="{0C8DB120-C737-4DBA-A018-0C81CC91B39E}" destId="{6D45E08E-3556-4C86-9AA7-ED88FFDA0C4A}" srcOrd="3" destOrd="0" presId="urn:microsoft.com/office/officeart/2005/8/layout/list1"/>
    <dgm:cxn modelId="{FDF9FD78-07B8-4FF2-A6FD-8C06422A509B}" type="presParOf" srcId="{0C8DB120-C737-4DBA-A018-0C81CC91B39E}" destId="{408ECB5A-7C29-4EDD-A7D2-FA85E4642FB3}" srcOrd="4" destOrd="0" presId="urn:microsoft.com/office/officeart/2005/8/layout/list1"/>
    <dgm:cxn modelId="{74B092D3-5001-4D9D-900C-6FDBE3138763}" type="presParOf" srcId="{408ECB5A-7C29-4EDD-A7D2-FA85E4642FB3}" destId="{57D6FA82-063A-424E-8ECB-CEE4F13E2B98}" srcOrd="0" destOrd="0" presId="urn:microsoft.com/office/officeart/2005/8/layout/list1"/>
    <dgm:cxn modelId="{632DD280-A6F5-48A5-9A2C-20CE1BCCC60C}" type="presParOf" srcId="{408ECB5A-7C29-4EDD-A7D2-FA85E4642FB3}" destId="{18205952-CB3A-4119-9401-B0D4E0D59B8A}" srcOrd="1" destOrd="0" presId="urn:microsoft.com/office/officeart/2005/8/layout/list1"/>
    <dgm:cxn modelId="{259D087A-9169-4E7E-AC84-06811A06FA27}" type="presParOf" srcId="{0C8DB120-C737-4DBA-A018-0C81CC91B39E}" destId="{C7C3A413-449C-4CBD-B47F-E5A34F8C023B}" srcOrd="5" destOrd="0" presId="urn:microsoft.com/office/officeart/2005/8/layout/list1"/>
    <dgm:cxn modelId="{2632D48E-196A-4489-B1BA-DF12E64AAF03}" type="presParOf" srcId="{0C8DB120-C737-4DBA-A018-0C81CC91B39E}" destId="{545F89A2-E9F8-4E34-8D62-1EC5CCEA14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2B279A-F822-45A1-848D-696ED8F5689D}" type="doc">
      <dgm:prSet loTypeId="urn:microsoft.com/office/officeart/2008/layout/VerticalCircle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E98F35F-E3AB-4420-8CF4-F2AB856A428A}">
      <dgm:prSet phldrT="[Metin]"/>
      <dgm:spPr/>
      <dgm:t>
        <a:bodyPr/>
        <a:lstStyle/>
        <a:p>
          <a:r>
            <a:rPr lang="en-US" dirty="0" smtClean="0">
              <a:latin typeface="Cambria" pitchFamily="18" charset="0"/>
              <a:cs typeface="Arial"/>
            </a:rPr>
            <a:t>Sides are not equal : </a:t>
          </a:r>
        </a:p>
        <a:p>
          <a:r>
            <a:rPr lang="en-US" dirty="0" smtClean="0">
              <a:latin typeface="Cambria" pitchFamily="18" charset="0"/>
              <a:cs typeface="Arial"/>
            </a:rPr>
            <a:t>Customs is always deciding on the rules</a:t>
          </a:r>
        </a:p>
        <a:p>
          <a:r>
            <a:rPr lang="en-US" dirty="0" smtClean="0">
              <a:latin typeface="Cambria" pitchFamily="18" charset="0"/>
              <a:cs typeface="Arial"/>
            </a:rPr>
            <a:t>Customs can punish Business but Customs is never punished</a:t>
          </a:r>
          <a:endParaRPr lang="en-US" dirty="0"/>
        </a:p>
      </dgm:t>
    </dgm:pt>
    <dgm:pt modelId="{B1C0B97D-76FB-4FA8-954D-485987FB14ED}" type="parTrans" cxnId="{EC610950-4BA1-46A8-B386-DBEEF1ED81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B17AF3-B6BE-4556-9633-ECFC3E0EF030}" type="sibTrans" cxnId="{EC610950-4BA1-46A8-B386-DBEEF1ED81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5CFAE8-8C96-4D10-94B8-2B1A62969E9A}">
      <dgm:prSet phldrT="[Metin]"/>
      <dgm:spPr/>
      <dgm:t>
        <a:bodyPr/>
        <a:lstStyle/>
        <a:p>
          <a:r>
            <a:rPr lang="en-US" smtClean="0">
              <a:latin typeface="Cambria" pitchFamily="18" charset="0"/>
              <a:cs typeface="Arial"/>
            </a:rPr>
            <a:t>Sides have different roles</a:t>
          </a:r>
          <a:endParaRPr lang="en-US" dirty="0"/>
        </a:p>
      </dgm:t>
    </dgm:pt>
    <dgm:pt modelId="{A793D053-D6D9-4A6B-B0E5-FA5D14C6C0D2}" type="parTrans" cxnId="{9D260F09-D875-4CD7-8C9A-D62AAC990B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3AC1E6-204E-4331-AD06-2FB5D683BC64}" type="sibTrans" cxnId="{9D260F09-D875-4CD7-8C9A-D62AAC990B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57F29D-4E67-4907-AB40-DAFB8F6A6661}">
      <dgm:prSet phldrT="[Metin]"/>
      <dgm:spPr/>
      <dgm:t>
        <a:bodyPr/>
        <a:lstStyle/>
        <a:p>
          <a:r>
            <a:rPr lang="en-US" smtClean="0">
              <a:latin typeface="Cambria" pitchFamily="18" charset="0"/>
              <a:cs typeface="Arial"/>
            </a:rPr>
            <a:t>Sides are not used to having a positive dialogue</a:t>
          </a:r>
          <a:endParaRPr lang="en-US" dirty="0"/>
        </a:p>
      </dgm:t>
    </dgm:pt>
    <dgm:pt modelId="{71169E65-FF74-42C7-AD9B-19EB03F31CDA}" type="parTrans" cxnId="{9D36FD9C-7C86-4F96-9B0F-5BA45E2215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A19E4A-4AD1-4D80-9C46-8872FB1BD0B7}" type="sibTrans" cxnId="{9D36FD9C-7C86-4F96-9B0F-5BA45E2215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25A56E-22E0-4E73-BBFF-5819AAE5D97E}" type="pres">
      <dgm:prSet presAssocID="{972B279A-F822-45A1-848D-696ED8F5689D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44255E88-8077-4E28-9A4E-5124F8AB4365}" type="pres">
      <dgm:prSet presAssocID="{BE98F35F-E3AB-4420-8CF4-F2AB856A428A}" presName="noChildren" presStyleCnt="0"/>
      <dgm:spPr/>
    </dgm:pt>
    <dgm:pt modelId="{DE1B1037-E148-42B0-800C-6894646EA51A}" type="pres">
      <dgm:prSet presAssocID="{BE98F35F-E3AB-4420-8CF4-F2AB856A428A}" presName="gap" presStyleCnt="0"/>
      <dgm:spPr/>
    </dgm:pt>
    <dgm:pt modelId="{626B90A7-8109-47E8-9E6B-A3B215EB66B7}" type="pres">
      <dgm:prSet presAssocID="{BE98F35F-E3AB-4420-8CF4-F2AB856A428A}" presName="medCircle2" presStyleLbl="vennNode1" presStyleIdx="0" presStyleCnt="3"/>
      <dgm:spPr/>
    </dgm:pt>
    <dgm:pt modelId="{74EB2E6D-510C-4720-9177-7476C516C3F6}" type="pres">
      <dgm:prSet presAssocID="{BE98F35F-E3AB-4420-8CF4-F2AB856A428A}" presName="txLvlOnly1" presStyleLbl="revTx" presStyleIdx="0" presStyleCnt="3"/>
      <dgm:spPr/>
      <dgm:t>
        <a:bodyPr/>
        <a:lstStyle/>
        <a:p>
          <a:endParaRPr lang="ru-RU"/>
        </a:p>
      </dgm:t>
    </dgm:pt>
    <dgm:pt modelId="{0E76501F-8538-493F-9E1A-E84757EFCE14}" type="pres">
      <dgm:prSet presAssocID="{2E5CFAE8-8C96-4D10-94B8-2B1A62969E9A}" presName="noChildren" presStyleCnt="0"/>
      <dgm:spPr/>
    </dgm:pt>
    <dgm:pt modelId="{7BAB8C41-7558-471B-96F9-F2BDFDF7D9C4}" type="pres">
      <dgm:prSet presAssocID="{2E5CFAE8-8C96-4D10-94B8-2B1A62969E9A}" presName="gap" presStyleCnt="0"/>
      <dgm:spPr/>
    </dgm:pt>
    <dgm:pt modelId="{AA070DBE-57D0-4F79-8DFA-9A6BA3F4C1DC}" type="pres">
      <dgm:prSet presAssocID="{2E5CFAE8-8C96-4D10-94B8-2B1A62969E9A}" presName="medCircle2" presStyleLbl="vennNode1" presStyleIdx="1" presStyleCnt="3"/>
      <dgm:spPr/>
    </dgm:pt>
    <dgm:pt modelId="{41693BE3-5EB6-47A0-A432-E9688CD53485}" type="pres">
      <dgm:prSet presAssocID="{2E5CFAE8-8C96-4D10-94B8-2B1A62969E9A}" presName="txLvlOnly1" presStyleLbl="revTx" presStyleIdx="1" presStyleCnt="3"/>
      <dgm:spPr/>
      <dgm:t>
        <a:bodyPr/>
        <a:lstStyle/>
        <a:p>
          <a:endParaRPr lang="ru-RU"/>
        </a:p>
      </dgm:t>
    </dgm:pt>
    <dgm:pt modelId="{7603263B-26FE-42A1-8850-7B712205D79C}" type="pres">
      <dgm:prSet presAssocID="{4357F29D-4E67-4907-AB40-DAFB8F6A6661}" presName="noChildren" presStyleCnt="0"/>
      <dgm:spPr/>
    </dgm:pt>
    <dgm:pt modelId="{91E7BAD0-7254-497F-9CA3-C28302E07198}" type="pres">
      <dgm:prSet presAssocID="{4357F29D-4E67-4907-AB40-DAFB8F6A6661}" presName="gap" presStyleCnt="0"/>
      <dgm:spPr/>
    </dgm:pt>
    <dgm:pt modelId="{FC03E3DA-420F-4702-8EF8-4E3EE2FCDB18}" type="pres">
      <dgm:prSet presAssocID="{4357F29D-4E67-4907-AB40-DAFB8F6A6661}" presName="medCircle2" presStyleLbl="vennNode1" presStyleIdx="2" presStyleCnt="3"/>
      <dgm:spPr/>
    </dgm:pt>
    <dgm:pt modelId="{5EBD8484-EF3C-4D30-B6BD-E2E2466BA885}" type="pres">
      <dgm:prSet presAssocID="{4357F29D-4E67-4907-AB40-DAFB8F6A6661}" presName="txLvlOnly1" presStyleLbl="revTx" presStyleIdx="2" presStyleCnt="3"/>
      <dgm:spPr/>
      <dgm:t>
        <a:bodyPr/>
        <a:lstStyle/>
        <a:p>
          <a:endParaRPr lang="ru-RU"/>
        </a:p>
      </dgm:t>
    </dgm:pt>
  </dgm:ptLst>
  <dgm:cxnLst>
    <dgm:cxn modelId="{AD6E213C-5439-45BE-B924-0AA960E70685}" type="presOf" srcId="{972B279A-F822-45A1-848D-696ED8F5689D}" destId="{A525A56E-22E0-4E73-BBFF-5819AAE5D97E}" srcOrd="0" destOrd="0" presId="urn:microsoft.com/office/officeart/2008/layout/VerticalCircleList"/>
    <dgm:cxn modelId="{9D36FD9C-7C86-4F96-9B0F-5BA45E2215E9}" srcId="{972B279A-F822-45A1-848D-696ED8F5689D}" destId="{4357F29D-4E67-4907-AB40-DAFB8F6A6661}" srcOrd="2" destOrd="0" parTransId="{71169E65-FF74-42C7-AD9B-19EB03F31CDA}" sibTransId="{4BA19E4A-4AD1-4D80-9C46-8872FB1BD0B7}"/>
    <dgm:cxn modelId="{D28A97D0-FCF7-4A7C-86CC-98B5B91B9C23}" type="presOf" srcId="{4357F29D-4E67-4907-AB40-DAFB8F6A6661}" destId="{5EBD8484-EF3C-4D30-B6BD-E2E2466BA885}" srcOrd="0" destOrd="0" presId="urn:microsoft.com/office/officeart/2008/layout/VerticalCircleList"/>
    <dgm:cxn modelId="{9D260F09-D875-4CD7-8C9A-D62AAC990B62}" srcId="{972B279A-F822-45A1-848D-696ED8F5689D}" destId="{2E5CFAE8-8C96-4D10-94B8-2B1A62969E9A}" srcOrd="1" destOrd="0" parTransId="{A793D053-D6D9-4A6B-B0E5-FA5D14C6C0D2}" sibTransId="{BD3AC1E6-204E-4331-AD06-2FB5D683BC64}"/>
    <dgm:cxn modelId="{7DB1948F-F641-467D-A905-D1E4C2DDCF2E}" type="presOf" srcId="{BE98F35F-E3AB-4420-8CF4-F2AB856A428A}" destId="{74EB2E6D-510C-4720-9177-7476C516C3F6}" srcOrd="0" destOrd="0" presId="urn:microsoft.com/office/officeart/2008/layout/VerticalCircleList"/>
    <dgm:cxn modelId="{EC610950-4BA1-46A8-B386-DBEEF1ED81DB}" srcId="{972B279A-F822-45A1-848D-696ED8F5689D}" destId="{BE98F35F-E3AB-4420-8CF4-F2AB856A428A}" srcOrd="0" destOrd="0" parTransId="{B1C0B97D-76FB-4FA8-954D-485987FB14ED}" sibTransId="{0BB17AF3-B6BE-4556-9633-ECFC3E0EF030}"/>
    <dgm:cxn modelId="{3F1196CA-DA0D-432A-B6BD-76B728D98E7A}" type="presOf" srcId="{2E5CFAE8-8C96-4D10-94B8-2B1A62969E9A}" destId="{41693BE3-5EB6-47A0-A432-E9688CD53485}" srcOrd="0" destOrd="0" presId="urn:microsoft.com/office/officeart/2008/layout/VerticalCircleList"/>
    <dgm:cxn modelId="{E9DB6BE5-7455-4208-800F-6D25AF61A4F9}" type="presParOf" srcId="{A525A56E-22E0-4E73-BBFF-5819AAE5D97E}" destId="{44255E88-8077-4E28-9A4E-5124F8AB4365}" srcOrd="0" destOrd="0" presId="urn:microsoft.com/office/officeart/2008/layout/VerticalCircleList"/>
    <dgm:cxn modelId="{7F62A952-A279-4ADF-891E-73DF3F36060F}" type="presParOf" srcId="{44255E88-8077-4E28-9A4E-5124F8AB4365}" destId="{DE1B1037-E148-42B0-800C-6894646EA51A}" srcOrd="0" destOrd="0" presId="urn:microsoft.com/office/officeart/2008/layout/VerticalCircleList"/>
    <dgm:cxn modelId="{1852C9BE-5CCB-4AF9-A740-7B422B474E31}" type="presParOf" srcId="{44255E88-8077-4E28-9A4E-5124F8AB4365}" destId="{626B90A7-8109-47E8-9E6B-A3B215EB66B7}" srcOrd="1" destOrd="0" presId="urn:microsoft.com/office/officeart/2008/layout/VerticalCircleList"/>
    <dgm:cxn modelId="{F8655E41-50DB-47CD-8EBA-E4294FED2306}" type="presParOf" srcId="{44255E88-8077-4E28-9A4E-5124F8AB4365}" destId="{74EB2E6D-510C-4720-9177-7476C516C3F6}" srcOrd="2" destOrd="0" presId="urn:microsoft.com/office/officeart/2008/layout/VerticalCircleList"/>
    <dgm:cxn modelId="{0498E605-0F4B-45BF-A88E-BF7F139D7986}" type="presParOf" srcId="{A525A56E-22E0-4E73-BBFF-5819AAE5D97E}" destId="{0E76501F-8538-493F-9E1A-E84757EFCE14}" srcOrd="1" destOrd="0" presId="urn:microsoft.com/office/officeart/2008/layout/VerticalCircleList"/>
    <dgm:cxn modelId="{C3383984-9F1B-4209-BFBA-107CC988BED4}" type="presParOf" srcId="{0E76501F-8538-493F-9E1A-E84757EFCE14}" destId="{7BAB8C41-7558-471B-96F9-F2BDFDF7D9C4}" srcOrd="0" destOrd="0" presId="urn:microsoft.com/office/officeart/2008/layout/VerticalCircleList"/>
    <dgm:cxn modelId="{7B4FDA94-D948-4C12-9878-307F88F5C1EE}" type="presParOf" srcId="{0E76501F-8538-493F-9E1A-E84757EFCE14}" destId="{AA070DBE-57D0-4F79-8DFA-9A6BA3F4C1DC}" srcOrd="1" destOrd="0" presId="urn:microsoft.com/office/officeart/2008/layout/VerticalCircleList"/>
    <dgm:cxn modelId="{5AE23B5C-5467-4CEF-A5F8-68C1851B5593}" type="presParOf" srcId="{0E76501F-8538-493F-9E1A-E84757EFCE14}" destId="{41693BE3-5EB6-47A0-A432-E9688CD53485}" srcOrd="2" destOrd="0" presId="urn:microsoft.com/office/officeart/2008/layout/VerticalCircleList"/>
    <dgm:cxn modelId="{A4F63793-F106-462D-8120-A7BDFB41BEB1}" type="presParOf" srcId="{A525A56E-22E0-4E73-BBFF-5819AAE5D97E}" destId="{7603263B-26FE-42A1-8850-7B712205D79C}" srcOrd="2" destOrd="0" presId="urn:microsoft.com/office/officeart/2008/layout/VerticalCircleList"/>
    <dgm:cxn modelId="{D341A799-899C-4116-82D6-54B77C7D5BA1}" type="presParOf" srcId="{7603263B-26FE-42A1-8850-7B712205D79C}" destId="{91E7BAD0-7254-497F-9CA3-C28302E07198}" srcOrd="0" destOrd="0" presId="urn:microsoft.com/office/officeart/2008/layout/VerticalCircleList"/>
    <dgm:cxn modelId="{F7F265E5-4B28-4099-8E1E-89BEE50C8E12}" type="presParOf" srcId="{7603263B-26FE-42A1-8850-7B712205D79C}" destId="{FC03E3DA-420F-4702-8EF8-4E3EE2FCDB18}" srcOrd="1" destOrd="0" presId="urn:microsoft.com/office/officeart/2008/layout/VerticalCircleList"/>
    <dgm:cxn modelId="{8DCDBB54-86C3-4A71-B0CF-AE4E4D126ACD}" type="presParOf" srcId="{7603263B-26FE-42A1-8850-7B712205D79C}" destId="{5EBD8484-EF3C-4D30-B6BD-E2E2466BA88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40A29-2BA4-434B-87EE-10471D16C94F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05DDC2B8-EE1B-4C9B-952F-A35748081DC2}">
      <dgm:prSet/>
      <dgm:spPr/>
      <dgm:t>
        <a:bodyPr/>
        <a:lstStyle/>
        <a:p>
          <a:endParaRPr lang="en-US" dirty="0"/>
        </a:p>
      </dgm:t>
    </dgm:pt>
    <dgm:pt modelId="{1FF0EBFC-89E8-464F-82F2-52C652C5EAD3}" type="parTrans" cxnId="{DE14D529-328E-4FDD-AB89-AFAC1CC3D24E}">
      <dgm:prSet/>
      <dgm:spPr/>
      <dgm:t>
        <a:bodyPr/>
        <a:lstStyle/>
        <a:p>
          <a:endParaRPr lang="en-US"/>
        </a:p>
      </dgm:t>
    </dgm:pt>
    <dgm:pt modelId="{CA1B3BEA-8D2F-4C3F-89D0-4A5D77E05F0E}" type="sibTrans" cxnId="{DE14D529-328E-4FDD-AB89-AFAC1CC3D24E}">
      <dgm:prSet/>
      <dgm:spPr/>
      <dgm:t>
        <a:bodyPr/>
        <a:lstStyle/>
        <a:p>
          <a:endParaRPr lang="en-US"/>
        </a:p>
      </dgm:t>
    </dgm:pt>
    <dgm:pt modelId="{755BB6E8-6812-4215-A604-C4276C4F5B5F}">
      <dgm:prSet/>
      <dgm:spPr/>
      <dgm:t>
        <a:bodyPr/>
        <a:lstStyle/>
        <a:p>
          <a:endParaRPr lang="en-US" dirty="0"/>
        </a:p>
      </dgm:t>
    </dgm:pt>
    <dgm:pt modelId="{055DE5D0-DFDD-4EAB-ACF6-752585C0EB82}" type="parTrans" cxnId="{4527940B-8BBE-4858-A4ED-2165C01C2D33}">
      <dgm:prSet/>
      <dgm:spPr/>
      <dgm:t>
        <a:bodyPr/>
        <a:lstStyle/>
        <a:p>
          <a:endParaRPr lang="en-US"/>
        </a:p>
      </dgm:t>
    </dgm:pt>
    <dgm:pt modelId="{D21B73D9-EE1C-4633-9453-D81B62EF547D}" type="sibTrans" cxnId="{4527940B-8BBE-4858-A4ED-2165C01C2D33}">
      <dgm:prSet/>
      <dgm:spPr/>
      <dgm:t>
        <a:bodyPr/>
        <a:lstStyle/>
        <a:p>
          <a:endParaRPr lang="en-US"/>
        </a:p>
      </dgm:t>
    </dgm:pt>
    <dgm:pt modelId="{334CAD36-05DB-4298-A291-92492770D7D0}">
      <dgm:prSet phldrT="[Metin]" custT="1"/>
      <dgm:spPr/>
      <dgm:t>
        <a:bodyPr/>
        <a:lstStyle/>
        <a:p>
          <a:r>
            <a:rPr lang="tr-TR" sz="2800" dirty="0" smtClean="0">
              <a:solidFill>
                <a:schemeClr val="bg1"/>
              </a:solidFill>
              <a:latin typeface="Cambria" panose="02040503050406030204" pitchFamily="18" charset="0"/>
            </a:rPr>
            <a:t>AEO</a:t>
          </a:r>
        </a:p>
        <a:p>
          <a:endParaRPr lang="tr-TR" sz="2800" dirty="0">
            <a:solidFill>
              <a:schemeClr val="bg1"/>
            </a:solidFill>
            <a:latin typeface="Cambria" panose="02040503050406030204" pitchFamily="18" charset="0"/>
          </a:endParaRPr>
        </a:p>
      </dgm:t>
    </dgm:pt>
    <dgm:pt modelId="{3E0E9E00-E4EF-47C7-BFAA-A30A54F5B098}" type="sibTrans" cxnId="{C11B2EC8-59EF-4A86-8F4D-A580F9A16D55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52895054-A4C6-4177-93F8-78A76F08F4F4}" type="parTrans" cxnId="{C11B2EC8-59EF-4A86-8F4D-A580F9A16D55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31CAC138-C352-47CB-8851-D5D80DE880B3}" type="pres">
      <dgm:prSet presAssocID="{45740A29-2BA4-434B-87EE-10471D16C94F}" presName="arrowDiagram" presStyleCnt="0">
        <dgm:presLayoutVars>
          <dgm:chMax val="5"/>
          <dgm:dir/>
          <dgm:resizeHandles val="exact"/>
        </dgm:presLayoutVars>
      </dgm:prSet>
      <dgm:spPr/>
    </dgm:pt>
    <dgm:pt modelId="{68A7E9C7-202A-49A5-9F73-842088E26A9B}" type="pres">
      <dgm:prSet presAssocID="{45740A29-2BA4-434B-87EE-10471D16C94F}" presName="arrow" presStyleLbl="bgShp" presStyleIdx="0" presStyleCnt="1" custScaleX="152105" custLinFactNeighborX="563" custLinFactNeighborY="2554"/>
      <dgm:spPr/>
    </dgm:pt>
    <dgm:pt modelId="{E760EF4F-CC05-4A4B-AC44-2FA576D8509D}" type="pres">
      <dgm:prSet presAssocID="{45740A29-2BA4-434B-87EE-10471D16C94F}" presName="arrowDiagram3" presStyleCnt="0"/>
      <dgm:spPr/>
    </dgm:pt>
    <dgm:pt modelId="{D1DF4998-66AE-48AF-AF45-82A6AF89D75B}" type="pres">
      <dgm:prSet presAssocID="{334CAD36-05DB-4298-A291-92492770D7D0}" presName="bullet3a" presStyleLbl="node1" presStyleIdx="0" presStyleCnt="3" custScaleX="208180" custScaleY="191715" custLinFactY="-195813" custLinFactNeighborX="92898" custLinFactNeighborY="-200000"/>
      <dgm:spPr>
        <a:solidFill>
          <a:schemeClr val="accent5"/>
        </a:solidFill>
      </dgm:spPr>
    </dgm:pt>
    <dgm:pt modelId="{6C7C8657-F0DF-48CA-B50F-46351B783C3E}" type="pres">
      <dgm:prSet presAssocID="{334CAD36-05DB-4298-A291-92492770D7D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A4A7D-1E51-4CEC-AB7D-C5810A44974E}" type="pres">
      <dgm:prSet presAssocID="{05DDC2B8-EE1B-4C9B-952F-A35748081DC2}" presName="bullet3b" presStyleLbl="node1" presStyleIdx="1" presStyleCnt="3" custScaleX="124453" custScaleY="124453" custLinFactX="16676" custLinFactNeighborX="100000" custLinFactNeighborY="-58258"/>
      <dgm:spPr/>
    </dgm:pt>
    <dgm:pt modelId="{CF6AE5B5-B98D-43EC-B211-EC92E7D3CE3F}" type="pres">
      <dgm:prSet presAssocID="{05DDC2B8-EE1B-4C9B-952F-A35748081DC2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3EC23-7BD8-4B15-8DAD-911A00740E0D}" type="pres">
      <dgm:prSet presAssocID="{755BB6E8-6812-4215-A604-C4276C4F5B5F}" presName="bullet3c" presStyleLbl="node1" presStyleIdx="2" presStyleCnt="3" custScaleX="104987" custScaleY="104987" custLinFactX="17403" custLinFactNeighborX="100000" custLinFactNeighborY="-13391"/>
      <dgm:spPr>
        <a:solidFill>
          <a:schemeClr val="tx2"/>
        </a:solidFill>
      </dgm:spPr>
    </dgm:pt>
    <dgm:pt modelId="{74693F22-6C76-4816-AA1D-FD911A9C116D}" type="pres">
      <dgm:prSet presAssocID="{755BB6E8-6812-4215-A604-C4276C4F5B5F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14D529-328E-4FDD-AB89-AFAC1CC3D24E}" srcId="{45740A29-2BA4-434B-87EE-10471D16C94F}" destId="{05DDC2B8-EE1B-4C9B-952F-A35748081DC2}" srcOrd="1" destOrd="0" parTransId="{1FF0EBFC-89E8-464F-82F2-52C652C5EAD3}" sibTransId="{CA1B3BEA-8D2F-4C3F-89D0-4A5D77E05F0E}"/>
    <dgm:cxn modelId="{4527940B-8BBE-4858-A4ED-2165C01C2D33}" srcId="{45740A29-2BA4-434B-87EE-10471D16C94F}" destId="{755BB6E8-6812-4215-A604-C4276C4F5B5F}" srcOrd="2" destOrd="0" parTransId="{055DE5D0-DFDD-4EAB-ACF6-752585C0EB82}" sibTransId="{D21B73D9-EE1C-4633-9453-D81B62EF547D}"/>
    <dgm:cxn modelId="{86735D28-FA9B-4708-9F5B-1599FB70703D}" type="presOf" srcId="{334CAD36-05DB-4298-A291-92492770D7D0}" destId="{6C7C8657-F0DF-48CA-B50F-46351B783C3E}" srcOrd="0" destOrd="0" presId="urn:microsoft.com/office/officeart/2005/8/layout/arrow2"/>
    <dgm:cxn modelId="{746C351C-51E1-44DB-85E3-1A17F9647AD7}" type="presOf" srcId="{755BB6E8-6812-4215-A604-C4276C4F5B5F}" destId="{74693F22-6C76-4816-AA1D-FD911A9C116D}" srcOrd="0" destOrd="0" presId="urn:microsoft.com/office/officeart/2005/8/layout/arrow2"/>
    <dgm:cxn modelId="{2ED8C310-99FC-4416-93EB-D8C6F13E0EB2}" type="presOf" srcId="{05DDC2B8-EE1B-4C9B-952F-A35748081DC2}" destId="{CF6AE5B5-B98D-43EC-B211-EC92E7D3CE3F}" srcOrd="0" destOrd="0" presId="urn:microsoft.com/office/officeart/2005/8/layout/arrow2"/>
    <dgm:cxn modelId="{E5D7CB4A-20AB-4AF3-A115-F12676E3F365}" type="presOf" srcId="{45740A29-2BA4-434B-87EE-10471D16C94F}" destId="{31CAC138-C352-47CB-8851-D5D80DE880B3}" srcOrd="0" destOrd="0" presId="urn:microsoft.com/office/officeart/2005/8/layout/arrow2"/>
    <dgm:cxn modelId="{C11B2EC8-59EF-4A86-8F4D-A580F9A16D55}" srcId="{45740A29-2BA4-434B-87EE-10471D16C94F}" destId="{334CAD36-05DB-4298-A291-92492770D7D0}" srcOrd="0" destOrd="0" parTransId="{52895054-A4C6-4177-93F8-78A76F08F4F4}" sibTransId="{3E0E9E00-E4EF-47C7-BFAA-A30A54F5B098}"/>
    <dgm:cxn modelId="{9C352C13-AA50-4C5F-BF44-BEE44BFAD13D}" type="presParOf" srcId="{31CAC138-C352-47CB-8851-D5D80DE880B3}" destId="{68A7E9C7-202A-49A5-9F73-842088E26A9B}" srcOrd="0" destOrd="0" presId="urn:microsoft.com/office/officeart/2005/8/layout/arrow2"/>
    <dgm:cxn modelId="{A29140E3-E6B1-4E24-854E-9EC8C1A92817}" type="presParOf" srcId="{31CAC138-C352-47CB-8851-D5D80DE880B3}" destId="{E760EF4F-CC05-4A4B-AC44-2FA576D8509D}" srcOrd="1" destOrd="0" presId="urn:microsoft.com/office/officeart/2005/8/layout/arrow2"/>
    <dgm:cxn modelId="{DB0F71BA-476C-47B3-A9CA-7AB6C41E5177}" type="presParOf" srcId="{E760EF4F-CC05-4A4B-AC44-2FA576D8509D}" destId="{D1DF4998-66AE-48AF-AF45-82A6AF89D75B}" srcOrd="0" destOrd="0" presId="urn:microsoft.com/office/officeart/2005/8/layout/arrow2"/>
    <dgm:cxn modelId="{0E7EEE21-D8C7-4187-BE8A-3699258E9E59}" type="presParOf" srcId="{E760EF4F-CC05-4A4B-AC44-2FA576D8509D}" destId="{6C7C8657-F0DF-48CA-B50F-46351B783C3E}" srcOrd="1" destOrd="0" presId="urn:microsoft.com/office/officeart/2005/8/layout/arrow2"/>
    <dgm:cxn modelId="{4081077B-1C44-4999-8DB6-6EDFBB2D0B46}" type="presParOf" srcId="{E760EF4F-CC05-4A4B-AC44-2FA576D8509D}" destId="{556A4A7D-1E51-4CEC-AB7D-C5810A44974E}" srcOrd="2" destOrd="0" presId="urn:microsoft.com/office/officeart/2005/8/layout/arrow2"/>
    <dgm:cxn modelId="{1ACBA397-405A-4BB2-B648-4802B8FE926F}" type="presParOf" srcId="{E760EF4F-CC05-4A4B-AC44-2FA576D8509D}" destId="{CF6AE5B5-B98D-43EC-B211-EC92E7D3CE3F}" srcOrd="3" destOrd="0" presId="urn:microsoft.com/office/officeart/2005/8/layout/arrow2"/>
    <dgm:cxn modelId="{7B6DAA66-20A4-4FC6-8DF9-361838A9B480}" type="presParOf" srcId="{E760EF4F-CC05-4A4B-AC44-2FA576D8509D}" destId="{1B53EC23-7BD8-4B15-8DAD-911A00740E0D}" srcOrd="4" destOrd="0" presId="urn:microsoft.com/office/officeart/2005/8/layout/arrow2"/>
    <dgm:cxn modelId="{8D562B01-8E20-4062-8083-1564620A8881}" type="presParOf" srcId="{E760EF4F-CC05-4A4B-AC44-2FA576D8509D}" destId="{74693F22-6C76-4816-AA1D-FD911A9C116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E21EEF-E6EB-41B5-93F7-9DCF3678646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47B6D640-9E75-4089-ACAE-6968BB9FC4E5}">
      <dgm:prSet phldrT="[Metin]" custT="1"/>
      <dgm:spPr/>
      <dgm:t>
        <a:bodyPr/>
        <a:lstStyle/>
        <a:p>
          <a:pPr algn="ctr"/>
          <a:r>
            <a:rPr lang="en-US" sz="2000" b="1" noProof="0" dirty="0" smtClean="0">
              <a:latin typeface="Cambria" pitchFamily="18" charset="0"/>
              <a:cs typeface="Calibri" pitchFamily="34" charset="0"/>
            </a:rPr>
            <a:t>January 10th, 2013</a:t>
          </a:r>
          <a:r>
            <a:rPr lang="en-US" sz="2000" noProof="0" dirty="0" smtClean="0">
              <a:latin typeface="Cambria" pitchFamily="18" charset="0"/>
              <a:cs typeface="Calibri" pitchFamily="34" charset="0"/>
            </a:rPr>
            <a:t>: Implementing provisions are published</a:t>
          </a:r>
        </a:p>
      </dgm:t>
    </dgm:pt>
    <dgm:pt modelId="{629012DA-18D5-4C97-8671-D9B09B932A63}" type="parTrans" cxnId="{380D2C80-5C0A-4552-AE15-27C6E441316F}">
      <dgm:prSet/>
      <dgm:spPr/>
      <dgm:t>
        <a:bodyPr/>
        <a:lstStyle/>
        <a:p>
          <a:endParaRPr lang="tr-TR"/>
        </a:p>
      </dgm:t>
    </dgm:pt>
    <dgm:pt modelId="{8C93F328-4130-4C9E-8567-BBAAB6288B07}" type="sibTrans" cxnId="{380D2C80-5C0A-4552-AE15-27C6E441316F}">
      <dgm:prSet/>
      <dgm:spPr/>
      <dgm:t>
        <a:bodyPr/>
        <a:lstStyle/>
        <a:p>
          <a:endParaRPr lang="tr-TR"/>
        </a:p>
      </dgm:t>
    </dgm:pt>
    <dgm:pt modelId="{68B5F37A-00E0-4D9A-A86A-5139BCBB06FB}">
      <dgm:prSet phldrT="[Metin]" custT="1"/>
      <dgm:spPr/>
      <dgm:t>
        <a:bodyPr/>
        <a:lstStyle/>
        <a:p>
          <a:pPr algn="ctr"/>
          <a:r>
            <a:rPr lang="en-US" sz="2000" b="1" noProof="0" dirty="0" smtClean="0">
              <a:latin typeface="Cambria" pitchFamily="18" charset="0"/>
              <a:cs typeface="Calibri" pitchFamily="34" charset="0"/>
            </a:rPr>
            <a:t>March 2012</a:t>
          </a:r>
          <a:r>
            <a:rPr lang="en-US" sz="2000" noProof="0" dirty="0" smtClean="0">
              <a:latin typeface="Cambria" pitchFamily="18" charset="0"/>
              <a:cs typeface="Calibri" pitchFamily="34" charset="0"/>
            </a:rPr>
            <a:t>: </a:t>
          </a:r>
          <a:endParaRPr lang="tr-TR" sz="2000" noProof="0" dirty="0" smtClean="0">
            <a:latin typeface="Cambria" pitchFamily="18" charset="0"/>
            <a:cs typeface="Calibri" pitchFamily="34" charset="0"/>
          </a:endParaRPr>
        </a:p>
        <a:p>
          <a:pPr algn="ctr"/>
          <a:r>
            <a:rPr lang="en-US" sz="2000" noProof="0" dirty="0" smtClean="0">
              <a:latin typeface="Cambria" pitchFamily="18" charset="0"/>
              <a:cs typeface="Calibri" pitchFamily="34" charset="0"/>
            </a:rPr>
            <a:t>AEO team start</a:t>
          </a:r>
          <a:r>
            <a:rPr lang="tr-TR" sz="2000" noProof="0" dirty="0" smtClean="0">
              <a:latin typeface="Cambria" pitchFamily="18" charset="0"/>
              <a:cs typeface="Calibri" pitchFamily="34" charset="0"/>
            </a:rPr>
            <a:t>s</a:t>
          </a:r>
          <a:r>
            <a:rPr lang="en-US" sz="2000" noProof="0" dirty="0" smtClean="0">
              <a:latin typeface="Cambria" pitchFamily="18" charset="0"/>
              <a:cs typeface="Calibri" pitchFamily="34" charset="0"/>
            </a:rPr>
            <a:t> working on implementation</a:t>
          </a:r>
          <a:endParaRPr lang="en-US" sz="2000" noProof="0" dirty="0"/>
        </a:p>
      </dgm:t>
    </dgm:pt>
    <dgm:pt modelId="{A7BD1464-806F-491B-B83B-0E7CC07D35AB}" type="parTrans" cxnId="{C3E1307E-2829-434E-9F8C-22E9ACED3A2D}">
      <dgm:prSet/>
      <dgm:spPr/>
      <dgm:t>
        <a:bodyPr/>
        <a:lstStyle/>
        <a:p>
          <a:endParaRPr lang="tr-TR"/>
        </a:p>
      </dgm:t>
    </dgm:pt>
    <dgm:pt modelId="{A3C831AE-1623-4035-9B6C-6C7E0F42E0A0}" type="sibTrans" cxnId="{C3E1307E-2829-434E-9F8C-22E9ACED3A2D}">
      <dgm:prSet/>
      <dgm:spPr/>
      <dgm:t>
        <a:bodyPr/>
        <a:lstStyle/>
        <a:p>
          <a:endParaRPr lang="tr-TR"/>
        </a:p>
      </dgm:t>
    </dgm:pt>
    <dgm:pt modelId="{7FA579B3-25F3-4A9F-8DF9-99A887EC1147}">
      <dgm:prSet phldrT="[Metin]" custT="1"/>
      <dgm:spPr/>
      <dgm:t>
        <a:bodyPr/>
        <a:lstStyle/>
        <a:p>
          <a:pPr algn="ctr"/>
          <a:r>
            <a:rPr lang="en-US" sz="2000" b="1" noProof="0" dirty="0" smtClean="0">
              <a:latin typeface="Cambria" pitchFamily="18" charset="0"/>
            </a:rPr>
            <a:t>June</a:t>
          </a:r>
          <a:r>
            <a:rPr lang="tr-TR" sz="2000" b="1" noProof="0" dirty="0" smtClean="0">
              <a:latin typeface="Cambria" pitchFamily="18" charset="0"/>
            </a:rPr>
            <a:t> </a:t>
          </a:r>
          <a:r>
            <a:rPr lang="en-US" sz="2000" b="1" noProof="0" dirty="0" smtClean="0">
              <a:latin typeface="Cambria" pitchFamily="18" charset="0"/>
            </a:rPr>
            <a:t>2009</a:t>
          </a:r>
          <a:r>
            <a:rPr lang="en-US" sz="2000" noProof="0" dirty="0" smtClean="0">
              <a:latin typeface="Cambria" pitchFamily="18" charset="0"/>
            </a:rPr>
            <a:t>: </a:t>
          </a:r>
          <a:endParaRPr lang="tr-TR" sz="2000" noProof="0" dirty="0" smtClean="0">
            <a:latin typeface="Cambria" pitchFamily="18" charset="0"/>
          </a:endParaRPr>
        </a:p>
        <a:p>
          <a:pPr algn="ctr"/>
          <a:r>
            <a:rPr lang="en-US" sz="2000" noProof="0" dirty="0" smtClean="0">
              <a:latin typeface="Cambria" pitchFamily="18" charset="0"/>
            </a:rPr>
            <a:t>AEO enters Customs Law</a:t>
          </a:r>
          <a:endParaRPr lang="en-US" sz="2000" noProof="0" dirty="0"/>
        </a:p>
      </dgm:t>
    </dgm:pt>
    <dgm:pt modelId="{8B0B7512-A591-4FD6-B385-AF55B40DB0EF}" type="parTrans" cxnId="{A8AF12B4-D65C-43E0-BAB7-73DEAC55DB96}">
      <dgm:prSet/>
      <dgm:spPr/>
      <dgm:t>
        <a:bodyPr/>
        <a:lstStyle/>
        <a:p>
          <a:endParaRPr lang="tr-TR"/>
        </a:p>
      </dgm:t>
    </dgm:pt>
    <dgm:pt modelId="{90192754-EAFA-43F2-8F2D-D5CC4B815268}" type="sibTrans" cxnId="{A8AF12B4-D65C-43E0-BAB7-73DEAC55DB96}">
      <dgm:prSet/>
      <dgm:spPr/>
      <dgm:t>
        <a:bodyPr/>
        <a:lstStyle/>
        <a:p>
          <a:endParaRPr lang="tr-TR"/>
        </a:p>
      </dgm:t>
    </dgm:pt>
    <dgm:pt modelId="{9BF4D8B9-ED29-4E8B-9F44-8C21025A7D42}" type="pres">
      <dgm:prSet presAssocID="{67E21EEF-E6EB-41B5-93F7-9DCF36786467}" presName="rootnode" presStyleCnt="0">
        <dgm:presLayoutVars>
          <dgm:chMax/>
          <dgm:chPref/>
          <dgm:dir val="rev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0C54545-9828-47EE-B0E4-90F2C69097B2}" type="pres">
      <dgm:prSet presAssocID="{47B6D640-9E75-4089-ACAE-6968BB9FC4E5}" presName="composite" presStyleCnt="0"/>
      <dgm:spPr/>
    </dgm:pt>
    <dgm:pt modelId="{507202C6-38B5-4BF4-A686-9B9A4D125F24}" type="pres">
      <dgm:prSet presAssocID="{47B6D640-9E75-4089-ACAE-6968BB9FC4E5}" presName="LShape" presStyleLbl="alignNode1" presStyleIdx="0" presStyleCnt="5"/>
      <dgm:spPr/>
    </dgm:pt>
    <dgm:pt modelId="{59803AA7-1557-499D-B5E5-D6E7F51E221B}" type="pres">
      <dgm:prSet presAssocID="{47B6D640-9E75-4089-ACAE-6968BB9FC4E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048E30-7788-4A59-AA5D-2482C2264C3C}" type="pres">
      <dgm:prSet presAssocID="{47B6D640-9E75-4089-ACAE-6968BB9FC4E5}" presName="Triangle" presStyleLbl="alignNode1" presStyleIdx="1" presStyleCnt="5"/>
      <dgm:spPr/>
    </dgm:pt>
    <dgm:pt modelId="{689FC443-2174-480E-81B7-EA559448E43B}" type="pres">
      <dgm:prSet presAssocID="{8C93F328-4130-4C9E-8567-BBAAB6288B07}" presName="sibTrans" presStyleCnt="0"/>
      <dgm:spPr/>
    </dgm:pt>
    <dgm:pt modelId="{993BF8E4-C4EB-4BC5-8ECB-BB98CC49DA1C}" type="pres">
      <dgm:prSet presAssocID="{8C93F328-4130-4C9E-8567-BBAAB6288B07}" presName="space" presStyleCnt="0"/>
      <dgm:spPr/>
    </dgm:pt>
    <dgm:pt modelId="{F127AB1F-8305-4F52-9E9F-26C41239EA08}" type="pres">
      <dgm:prSet presAssocID="{68B5F37A-00E0-4D9A-A86A-5139BCBB06FB}" presName="composite" presStyleCnt="0"/>
      <dgm:spPr/>
    </dgm:pt>
    <dgm:pt modelId="{E1BDDEEF-D93E-4FAB-A5D1-F1760935958A}" type="pres">
      <dgm:prSet presAssocID="{68B5F37A-00E0-4D9A-A86A-5139BCBB06FB}" presName="LShape" presStyleLbl="alignNode1" presStyleIdx="2" presStyleCnt="5"/>
      <dgm:spPr/>
    </dgm:pt>
    <dgm:pt modelId="{27E13646-7935-45C0-8528-0B6535B7A73A}" type="pres">
      <dgm:prSet presAssocID="{68B5F37A-00E0-4D9A-A86A-5139BCBB06F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EF5B96-6FEB-45B1-8143-1FE438642C1A}" type="pres">
      <dgm:prSet presAssocID="{68B5F37A-00E0-4D9A-A86A-5139BCBB06FB}" presName="Triangle" presStyleLbl="alignNode1" presStyleIdx="3" presStyleCnt="5"/>
      <dgm:spPr/>
    </dgm:pt>
    <dgm:pt modelId="{B98330E2-69CF-4177-BC36-07C26B4D31C5}" type="pres">
      <dgm:prSet presAssocID="{A3C831AE-1623-4035-9B6C-6C7E0F42E0A0}" presName="sibTrans" presStyleCnt="0"/>
      <dgm:spPr/>
    </dgm:pt>
    <dgm:pt modelId="{E229F544-AA20-42FF-9528-97A9B9E0DB4C}" type="pres">
      <dgm:prSet presAssocID="{A3C831AE-1623-4035-9B6C-6C7E0F42E0A0}" presName="space" presStyleCnt="0"/>
      <dgm:spPr/>
    </dgm:pt>
    <dgm:pt modelId="{490BCE08-0E4F-4DAF-8DCB-43C457DAA62A}" type="pres">
      <dgm:prSet presAssocID="{7FA579B3-25F3-4A9F-8DF9-99A887EC1147}" presName="composite" presStyleCnt="0"/>
      <dgm:spPr/>
    </dgm:pt>
    <dgm:pt modelId="{270011D5-A490-47B4-A30B-C630FFAB9F5F}" type="pres">
      <dgm:prSet presAssocID="{7FA579B3-25F3-4A9F-8DF9-99A887EC1147}" presName="LShape" presStyleLbl="alignNode1" presStyleIdx="4" presStyleCnt="5"/>
      <dgm:spPr/>
    </dgm:pt>
    <dgm:pt modelId="{FEF3973A-9EB2-44D3-A1FC-BF717C1F7D52}" type="pres">
      <dgm:prSet presAssocID="{7FA579B3-25F3-4A9F-8DF9-99A887EC114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82B9EB-D849-4A0D-90D4-CF743FF9AC3F}" type="presOf" srcId="{68B5F37A-00E0-4D9A-A86A-5139BCBB06FB}" destId="{27E13646-7935-45C0-8528-0B6535B7A73A}" srcOrd="0" destOrd="0" presId="urn:microsoft.com/office/officeart/2009/3/layout/StepUpProcess"/>
    <dgm:cxn modelId="{380D2C80-5C0A-4552-AE15-27C6E441316F}" srcId="{67E21EEF-E6EB-41B5-93F7-9DCF36786467}" destId="{47B6D640-9E75-4089-ACAE-6968BB9FC4E5}" srcOrd="0" destOrd="0" parTransId="{629012DA-18D5-4C97-8671-D9B09B932A63}" sibTransId="{8C93F328-4130-4C9E-8567-BBAAB6288B07}"/>
    <dgm:cxn modelId="{67B6B453-58B5-4D04-BEF9-69883EEEDB1D}" type="presOf" srcId="{67E21EEF-E6EB-41B5-93F7-9DCF36786467}" destId="{9BF4D8B9-ED29-4E8B-9F44-8C21025A7D42}" srcOrd="0" destOrd="0" presId="urn:microsoft.com/office/officeart/2009/3/layout/StepUpProcess"/>
    <dgm:cxn modelId="{59609DB2-52E6-44EA-8416-609D43ABF6C5}" type="presOf" srcId="{7FA579B3-25F3-4A9F-8DF9-99A887EC1147}" destId="{FEF3973A-9EB2-44D3-A1FC-BF717C1F7D52}" srcOrd="0" destOrd="0" presId="urn:microsoft.com/office/officeart/2009/3/layout/StepUpProcess"/>
    <dgm:cxn modelId="{C3E1307E-2829-434E-9F8C-22E9ACED3A2D}" srcId="{67E21EEF-E6EB-41B5-93F7-9DCF36786467}" destId="{68B5F37A-00E0-4D9A-A86A-5139BCBB06FB}" srcOrd="1" destOrd="0" parTransId="{A7BD1464-806F-491B-B83B-0E7CC07D35AB}" sibTransId="{A3C831AE-1623-4035-9B6C-6C7E0F42E0A0}"/>
    <dgm:cxn modelId="{A8AF12B4-D65C-43E0-BAB7-73DEAC55DB96}" srcId="{67E21EEF-E6EB-41B5-93F7-9DCF36786467}" destId="{7FA579B3-25F3-4A9F-8DF9-99A887EC1147}" srcOrd="2" destOrd="0" parTransId="{8B0B7512-A591-4FD6-B385-AF55B40DB0EF}" sibTransId="{90192754-EAFA-43F2-8F2D-D5CC4B815268}"/>
    <dgm:cxn modelId="{FD5DBCE6-B439-4B20-B285-A3A358A7D498}" type="presOf" srcId="{47B6D640-9E75-4089-ACAE-6968BB9FC4E5}" destId="{59803AA7-1557-499D-B5E5-D6E7F51E221B}" srcOrd="0" destOrd="0" presId="urn:microsoft.com/office/officeart/2009/3/layout/StepUpProcess"/>
    <dgm:cxn modelId="{EA65BB58-B74B-420E-8A15-54E7A66D5A7E}" type="presParOf" srcId="{9BF4D8B9-ED29-4E8B-9F44-8C21025A7D42}" destId="{B0C54545-9828-47EE-B0E4-90F2C69097B2}" srcOrd="0" destOrd="0" presId="urn:microsoft.com/office/officeart/2009/3/layout/StepUpProcess"/>
    <dgm:cxn modelId="{9DA14706-182E-4BEA-8241-3A1BD804E652}" type="presParOf" srcId="{B0C54545-9828-47EE-B0E4-90F2C69097B2}" destId="{507202C6-38B5-4BF4-A686-9B9A4D125F24}" srcOrd="0" destOrd="0" presId="urn:microsoft.com/office/officeart/2009/3/layout/StepUpProcess"/>
    <dgm:cxn modelId="{40A51558-708A-4CF8-BC10-BF1A033CF018}" type="presParOf" srcId="{B0C54545-9828-47EE-B0E4-90F2C69097B2}" destId="{59803AA7-1557-499D-B5E5-D6E7F51E221B}" srcOrd="1" destOrd="0" presId="urn:microsoft.com/office/officeart/2009/3/layout/StepUpProcess"/>
    <dgm:cxn modelId="{3567AFFD-F7DB-4419-9FDA-7717A17F48CC}" type="presParOf" srcId="{B0C54545-9828-47EE-B0E4-90F2C69097B2}" destId="{66048E30-7788-4A59-AA5D-2482C2264C3C}" srcOrd="2" destOrd="0" presId="urn:microsoft.com/office/officeart/2009/3/layout/StepUpProcess"/>
    <dgm:cxn modelId="{355A2428-053F-45A7-9753-74B13925B561}" type="presParOf" srcId="{9BF4D8B9-ED29-4E8B-9F44-8C21025A7D42}" destId="{689FC443-2174-480E-81B7-EA559448E43B}" srcOrd="1" destOrd="0" presId="urn:microsoft.com/office/officeart/2009/3/layout/StepUpProcess"/>
    <dgm:cxn modelId="{13351F9D-7A12-45FE-9B57-DD5C1A67A7D3}" type="presParOf" srcId="{689FC443-2174-480E-81B7-EA559448E43B}" destId="{993BF8E4-C4EB-4BC5-8ECB-BB98CC49DA1C}" srcOrd="0" destOrd="0" presId="urn:microsoft.com/office/officeart/2009/3/layout/StepUpProcess"/>
    <dgm:cxn modelId="{A91B37E0-2095-40B3-B8CB-446B560A59D1}" type="presParOf" srcId="{9BF4D8B9-ED29-4E8B-9F44-8C21025A7D42}" destId="{F127AB1F-8305-4F52-9E9F-26C41239EA08}" srcOrd="2" destOrd="0" presId="urn:microsoft.com/office/officeart/2009/3/layout/StepUpProcess"/>
    <dgm:cxn modelId="{8BAD3C4C-2938-4791-B77F-A9EF24A5B152}" type="presParOf" srcId="{F127AB1F-8305-4F52-9E9F-26C41239EA08}" destId="{E1BDDEEF-D93E-4FAB-A5D1-F1760935958A}" srcOrd="0" destOrd="0" presId="urn:microsoft.com/office/officeart/2009/3/layout/StepUpProcess"/>
    <dgm:cxn modelId="{DBB19119-8D55-40CA-9610-117102915A06}" type="presParOf" srcId="{F127AB1F-8305-4F52-9E9F-26C41239EA08}" destId="{27E13646-7935-45C0-8528-0B6535B7A73A}" srcOrd="1" destOrd="0" presId="urn:microsoft.com/office/officeart/2009/3/layout/StepUpProcess"/>
    <dgm:cxn modelId="{4D69BEFE-D038-4BEC-BD51-483178E3FD60}" type="presParOf" srcId="{F127AB1F-8305-4F52-9E9F-26C41239EA08}" destId="{1DEF5B96-6FEB-45B1-8143-1FE438642C1A}" srcOrd="2" destOrd="0" presId="urn:microsoft.com/office/officeart/2009/3/layout/StepUpProcess"/>
    <dgm:cxn modelId="{73DA5C2E-3F33-4F84-A192-6302532E42B0}" type="presParOf" srcId="{9BF4D8B9-ED29-4E8B-9F44-8C21025A7D42}" destId="{B98330E2-69CF-4177-BC36-07C26B4D31C5}" srcOrd="3" destOrd="0" presId="urn:microsoft.com/office/officeart/2009/3/layout/StepUpProcess"/>
    <dgm:cxn modelId="{BAED18C6-2E63-4542-8D3D-D1B9DC7693FA}" type="presParOf" srcId="{B98330E2-69CF-4177-BC36-07C26B4D31C5}" destId="{E229F544-AA20-42FF-9528-97A9B9E0DB4C}" srcOrd="0" destOrd="0" presId="urn:microsoft.com/office/officeart/2009/3/layout/StepUpProcess"/>
    <dgm:cxn modelId="{CB96514A-8CA5-4D33-8571-914BAD97DA07}" type="presParOf" srcId="{9BF4D8B9-ED29-4E8B-9F44-8C21025A7D42}" destId="{490BCE08-0E4F-4DAF-8DCB-43C457DAA62A}" srcOrd="4" destOrd="0" presId="urn:microsoft.com/office/officeart/2009/3/layout/StepUpProcess"/>
    <dgm:cxn modelId="{45443B1B-05DD-4C2B-9CD0-94E85FDB362C}" type="presParOf" srcId="{490BCE08-0E4F-4DAF-8DCB-43C457DAA62A}" destId="{270011D5-A490-47B4-A30B-C630FFAB9F5F}" srcOrd="0" destOrd="0" presId="urn:microsoft.com/office/officeart/2009/3/layout/StepUpProcess"/>
    <dgm:cxn modelId="{9853793A-BD9C-4F0D-B226-9C64C5D256D6}" type="presParOf" srcId="{490BCE08-0E4F-4DAF-8DCB-43C457DAA62A}" destId="{FEF3973A-9EB2-44D3-A1FC-BF717C1F7D5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BF3079-D6D7-4C05-8E9F-8BCCBEF7028D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7A9BA9C-9BA9-41CA-BA5E-475673023796}">
      <dgm:prSet phldrT="[Metin]"/>
      <dgm:spPr/>
      <dgm:t>
        <a:bodyPr/>
        <a:lstStyle/>
        <a:p>
          <a:r>
            <a:rPr lang="en-US" smtClean="0">
              <a:latin typeface="Cambria" pitchFamily="18" charset="0"/>
              <a:cs typeface="Calibri" pitchFamily="34" charset="0"/>
            </a:rPr>
            <a:t>Research</a:t>
          </a:r>
          <a:endParaRPr lang="en-US" dirty="0"/>
        </a:p>
      </dgm:t>
    </dgm:pt>
    <dgm:pt modelId="{985090C9-5283-4B6E-A4E4-12B3F2C63CB5}" type="parTrans" cxnId="{07E86E78-5A10-426B-8CD9-B80E0E989E66}">
      <dgm:prSet/>
      <dgm:spPr/>
      <dgm:t>
        <a:bodyPr/>
        <a:lstStyle/>
        <a:p>
          <a:endParaRPr lang="en-US"/>
        </a:p>
      </dgm:t>
    </dgm:pt>
    <dgm:pt modelId="{2088E13E-88A9-4235-A677-A3AACCE0D3E0}" type="sibTrans" cxnId="{07E86E78-5A10-426B-8CD9-B80E0E989E66}">
      <dgm:prSet/>
      <dgm:spPr/>
      <dgm:t>
        <a:bodyPr/>
        <a:lstStyle/>
        <a:p>
          <a:endParaRPr lang="en-US"/>
        </a:p>
      </dgm:t>
    </dgm:pt>
    <dgm:pt modelId="{D5A37A86-9DD0-4653-91F3-79571D5065C2}">
      <dgm:prSet phldrT="[Metin]"/>
      <dgm:spPr/>
      <dgm:t>
        <a:bodyPr/>
        <a:lstStyle/>
        <a:p>
          <a:r>
            <a:rPr lang="en-US" dirty="0" smtClean="0">
              <a:latin typeface="Cambria" pitchFamily="18" charset="0"/>
              <a:cs typeface="Calibri" pitchFamily="34" charset="0"/>
            </a:rPr>
            <a:t>- </a:t>
          </a:r>
          <a:r>
            <a:rPr lang="en-US" noProof="0" dirty="0" smtClean="0">
              <a:latin typeface="Cambria" pitchFamily="18" charset="0"/>
              <a:cs typeface="Calibri" pitchFamily="34" charset="0"/>
            </a:rPr>
            <a:t>The WCO AEO Implementation Guidance, </a:t>
          </a:r>
          <a:r>
            <a:rPr lang="en-US" noProof="0" dirty="0" smtClean="0">
              <a:latin typeface="Cambria" pitchFamily="18" charset="0"/>
              <a:cs typeface="Arial"/>
            </a:rPr>
            <a:t>WCO SAFE Standards, </a:t>
          </a:r>
          <a:r>
            <a:rPr lang="en-US" noProof="0" dirty="0" smtClean="0">
              <a:latin typeface="Cambria" pitchFamily="18" charset="0"/>
              <a:cs typeface="Calibri" pitchFamily="34" charset="0"/>
            </a:rPr>
            <a:t>CCIP and AEO Guidelines (EC)</a:t>
          </a:r>
        </a:p>
      </dgm:t>
    </dgm:pt>
    <dgm:pt modelId="{49D3C37F-E1E1-4CCE-8307-46A8AE7E5A8B}" type="parTrans" cxnId="{2C6A1362-AD63-4A0A-AD22-9C1A794EBB8A}">
      <dgm:prSet/>
      <dgm:spPr/>
      <dgm:t>
        <a:bodyPr/>
        <a:lstStyle/>
        <a:p>
          <a:endParaRPr lang="en-US"/>
        </a:p>
      </dgm:t>
    </dgm:pt>
    <dgm:pt modelId="{D59C893D-81C4-4F0E-89CA-9F504F3CB848}" type="sibTrans" cxnId="{2C6A1362-AD63-4A0A-AD22-9C1A794EBB8A}">
      <dgm:prSet/>
      <dgm:spPr/>
      <dgm:t>
        <a:bodyPr/>
        <a:lstStyle/>
        <a:p>
          <a:endParaRPr lang="en-US"/>
        </a:p>
      </dgm:t>
    </dgm:pt>
    <dgm:pt modelId="{EFDEDB21-F679-4111-A8D4-3F718D625B1B}">
      <dgm:prSet phldrT="[Metin]"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AEO </a:t>
          </a:r>
          <a:r>
            <a:rPr lang="en-US" noProof="0" dirty="0" err="1" smtClean="0">
              <a:latin typeface="Cambria" pitchFamily="18" charset="0"/>
              <a:cs typeface="Calibri" pitchFamily="34" charset="0"/>
            </a:rPr>
            <a:t>Programmes</a:t>
          </a:r>
          <a:r>
            <a:rPr lang="en-US" noProof="0" dirty="0" smtClean="0">
              <a:latin typeface="Cambria" pitchFamily="18" charset="0"/>
              <a:cs typeface="Calibri" pitchFamily="34" charset="0"/>
            </a:rPr>
            <a:t> of the EU and Korea, C-TPAT </a:t>
          </a:r>
          <a:r>
            <a:rPr lang="en-US" noProof="0" dirty="0" err="1" smtClean="0">
              <a:latin typeface="Cambria" pitchFamily="18" charset="0"/>
              <a:cs typeface="Calibri" pitchFamily="34" charset="0"/>
            </a:rPr>
            <a:t>Programme</a:t>
          </a:r>
          <a:r>
            <a:rPr lang="en-US" noProof="0" dirty="0" smtClean="0">
              <a:latin typeface="Cambria" pitchFamily="18" charset="0"/>
              <a:cs typeface="Calibri" pitchFamily="34" charset="0"/>
            </a:rPr>
            <a:t> </a:t>
          </a:r>
          <a:endParaRPr lang="en-US" noProof="0" dirty="0"/>
        </a:p>
      </dgm:t>
    </dgm:pt>
    <dgm:pt modelId="{EB45DE0E-D1D1-4A83-AFA6-79E6E2918942}" type="parTrans" cxnId="{E9E30A65-BD0E-4C9C-AA6D-A83A8E0151D4}">
      <dgm:prSet/>
      <dgm:spPr/>
      <dgm:t>
        <a:bodyPr/>
        <a:lstStyle/>
        <a:p>
          <a:endParaRPr lang="en-US"/>
        </a:p>
      </dgm:t>
    </dgm:pt>
    <dgm:pt modelId="{CB9120FE-3F8A-4AAC-A14D-08B62E46996A}" type="sibTrans" cxnId="{E9E30A65-BD0E-4C9C-AA6D-A83A8E0151D4}">
      <dgm:prSet/>
      <dgm:spPr/>
      <dgm:t>
        <a:bodyPr/>
        <a:lstStyle/>
        <a:p>
          <a:endParaRPr lang="en-US"/>
        </a:p>
      </dgm:t>
    </dgm:pt>
    <dgm:pt modelId="{C0A6F499-A9FD-4947-A1D0-23B937275DF4}">
      <dgm:prSet phldrT="[Metin]"/>
      <dgm:spPr/>
      <dgm:t>
        <a:bodyPr/>
        <a:lstStyle/>
        <a:p>
          <a:r>
            <a:rPr lang="en-US" smtClean="0">
              <a:latin typeface="Cambria" pitchFamily="18" charset="0"/>
              <a:cs typeface="Calibri" pitchFamily="34" charset="0"/>
            </a:rPr>
            <a:t>Promotion</a:t>
          </a:r>
          <a:endParaRPr lang="en-US" dirty="0"/>
        </a:p>
      </dgm:t>
    </dgm:pt>
    <dgm:pt modelId="{01AE9BB3-9355-4CE6-A3A4-9EB444625CF8}" type="parTrans" cxnId="{61143750-B53D-4A8C-B06C-A2D1C5898CF4}">
      <dgm:prSet/>
      <dgm:spPr/>
      <dgm:t>
        <a:bodyPr/>
        <a:lstStyle/>
        <a:p>
          <a:endParaRPr lang="en-US"/>
        </a:p>
      </dgm:t>
    </dgm:pt>
    <dgm:pt modelId="{CC6743D4-2E3A-4E81-971A-BDD3FBF1779E}" type="sibTrans" cxnId="{61143750-B53D-4A8C-B06C-A2D1C5898CF4}">
      <dgm:prSet/>
      <dgm:spPr/>
      <dgm:t>
        <a:bodyPr/>
        <a:lstStyle/>
        <a:p>
          <a:endParaRPr lang="en-US"/>
        </a:p>
      </dgm:t>
    </dgm:pt>
    <dgm:pt modelId="{F183154C-7618-4A51-848E-BE62CF7AAF26}">
      <dgm:prSet phldrT="[Metin]"/>
      <dgm:spPr/>
      <dgm:t>
        <a:bodyPr/>
        <a:lstStyle/>
        <a:p>
          <a:r>
            <a:rPr lang="tr-TR" smtClean="0">
              <a:latin typeface="Cambria" pitchFamily="18" charset="0"/>
              <a:cs typeface="Calibri" pitchFamily="34" charset="0"/>
            </a:rPr>
            <a:t>- </a:t>
          </a:r>
          <a:r>
            <a:rPr lang="en-US" noProof="0" dirty="0" smtClean="0">
              <a:latin typeface="Cambria" pitchFamily="18" charset="0"/>
              <a:cs typeface="Calibri" pitchFamily="34" charset="0"/>
            </a:rPr>
            <a:t>Guides, booklets, interviews and papers in magazines, promotional videos</a:t>
          </a:r>
          <a:endParaRPr lang="en-US" noProof="0" dirty="0"/>
        </a:p>
      </dgm:t>
    </dgm:pt>
    <dgm:pt modelId="{3E3E5AA2-C825-4BFE-AFB0-F8940E450125}" type="parTrans" cxnId="{B8117F16-46C9-4E90-9225-A151AFF57CD1}">
      <dgm:prSet/>
      <dgm:spPr/>
      <dgm:t>
        <a:bodyPr/>
        <a:lstStyle/>
        <a:p>
          <a:endParaRPr lang="en-US"/>
        </a:p>
      </dgm:t>
    </dgm:pt>
    <dgm:pt modelId="{05A45894-8C71-44D3-A73E-5A7333620C27}" type="sibTrans" cxnId="{B8117F16-46C9-4E90-9225-A151AFF57CD1}">
      <dgm:prSet/>
      <dgm:spPr/>
      <dgm:t>
        <a:bodyPr/>
        <a:lstStyle/>
        <a:p>
          <a:endParaRPr lang="en-US"/>
        </a:p>
      </dgm:t>
    </dgm:pt>
    <dgm:pt modelId="{7FCA5A6C-A045-459B-8CD6-5E886A071409}">
      <dgm:prSet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Visits to companies</a:t>
          </a:r>
          <a:endParaRPr lang="en-US" noProof="0" dirty="0"/>
        </a:p>
      </dgm:t>
    </dgm:pt>
    <dgm:pt modelId="{3E370691-B30C-47F8-80FC-91DFA573845E}" type="parTrans" cxnId="{59EC13FC-284A-4BD3-9FC5-73D4C3394809}">
      <dgm:prSet/>
      <dgm:spPr/>
      <dgm:t>
        <a:bodyPr/>
        <a:lstStyle/>
        <a:p>
          <a:endParaRPr lang="en-US"/>
        </a:p>
      </dgm:t>
    </dgm:pt>
    <dgm:pt modelId="{92E7DC47-5B93-4C8E-AAEB-379DE8314A29}" type="sibTrans" cxnId="{59EC13FC-284A-4BD3-9FC5-73D4C3394809}">
      <dgm:prSet/>
      <dgm:spPr/>
      <dgm:t>
        <a:bodyPr/>
        <a:lstStyle/>
        <a:p>
          <a:endParaRPr lang="en-US"/>
        </a:p>
      </dgm:t>
    </dgm:pt>
    <dgm:pt modelId="{8D872B19-84FB-496C-9E3A-DA942DC969E1}">
      <dgm:prSet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Trainings from experts from the Netherlands, Germany and Korea</a:t>
          </a:r>
        </a:p>
      </dgm:t>
    </dgm:pt>
    <dgm:pt modelId="{70CD552D-FCDC-46AB-A02C-9A1E28973948}" type="parTrans" cxnId="{84702C36-7986-4F25-B6A7-A7B5F7F92183}">
      <dgm:prSet/>
      <dgm:spPr/>
      <dgm:t>
        <a:bodyPr/>
        <a:lstStyle/>
        <a:p>
          <a:endParaRPr lang="en-US"/>
        </a:p>
      </dgm:t>
    </dgm:pt>
    <dgm:pt modelId="{CA602BF8-EFB1-41E3-A22C-01946062E46C}" type="sibTrans" cxnId="{84702C36-7986-4F25-B6A7-A7B5F7F92183}">
      <dgm:prSet/>
      <dgm:spPr/>
      <dgm:t>
        <a:bodyPr/>
        <a:lstStyle/>
        <a:p>
          <a:endParaRPr lang="en-US"/>
        </a:p>
      </dgm:t>
    </dgm:pt>
    <dgm:pt modelId="{28211858-ECD7-44E7-8C57-0BBBF2681A49}">
      <dgm:prSet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Design of a logo</a:t>
          </a:r>
          <a:endParaRPr lang="en-US" noProof="0" dirty="0"/>
        </a:p>
      </dgm:t>
    </dgm:pt>
    <dgm:pt modelId="{E89A212D-4A0F-4A8C-A92D-E01A549D8DB8}" type="parTrans" cxnId="{91FB107F-6CF9-4616-B330-FE4169EEF00A}">
      <dgm:prSet/>
      <dgm:spPr/>
      <dgm:t>
        <a:bodyPr/>
        <a:lstStyle/>
        <a:p>
          <a:endParaRPr lang="en-US"/>
        </a:p>
      </dgm:t>
    </dgm:pt>
    <dgm:pt modelId="{0E407FFC-D4FB-4B43-B7B7-C0A26EE3706C}" type="sibTrans" cxnId="{91FB107F-6CF9-4616-B330-FE4169EEF00A}">
      <dgm:prSet/>
      <dgm:spPr/>
      <dgm:t>
        <a:bodyPr/>
        <a:lstStyle/>
        <a:p>
          <a:endParaRPr lang="en-US"/>
        </a:p>
      </dgm:t>
    </dgm:pt>
    <dgm:pt modelId="{5E1790DA-B810-4E8C-BAD9-53EF5DE3435E}">
      <dgm:prSet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Training seminars for personnel working at Regional Directorates</a:t>
          </a:r>
        </a:p>
      </dgm:t>
    </dgm:pt>
    <dgm:pt modelId="{FCD56EDB-2B72-42A9-BEEB-747CEDEB3332}" type="parTrans" cxnId="{4C7174EB-C06E-442E-83E3-3274B1507E33}">
      <dgm:prSet/>
      <dgm:spPr/>
      <dgm:t>
        <a:bodyPr/>
        <a:lstStyle/>
        <a:p>
          <a:endParaRPr lang="en-US"/>
        </a:p>
      </dgm:t>
    </dgm:pt>
    <dgm:pt modelId="{66393B5C-CA57-4BD8-BCFE-6E22E542B7E1}" type="sibTrans" cxnId="{4C7174EB-C06E-442E-83E3-3274B1507E33}">
      <dgm:prSet/>
      <dgm:spPr/>
      <dgm:t>
        <a:bodyPr/>
        <a:lstStyle/>
        <a:p>
          <a:endParaRPr lang="en-US"/>
        </a:p>
      </dgm:t>
    </dgm:pt>
    <dgm:pt modelId="{A520BB5B-A093-43BB-B5E9-1685DE2E10FD}">
      <dgm:prSet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Launch events in 9 different regions</a:t>
          </a:r>
        </a:p>
      </dgm:t>
    </dgm:pt>
    <dgm:pt modelId="{75F8EE89-A838-4EA2-8CC9-58FBA430F558}" type="parTrans" cxnId="{B7710913-A745-452F-AFB0-46E7C4316723}">
      <dgm:prSet/>
      <dgm:spPr/>
      <dgm:t>
        <a:bodyPr/>
        <a:lstStyle/>
        <a:p>
          <a:endParaRPr lang="en-US"/>
        </a:p>
      </dgm:t>
    </dgm:pt>
    <dgm:pt modelId="{B8095B07-EC11-4B3C-9121-5A792CB54DD9}" type="sibTrans" cxnId="{B7710913-A745-452F-AFB0-46E7C4316723}">
      <dgm:prSet/>
      <dgm:spPr/>
      <dgm:t>
        <a:bodyPr/>
        <a:lstStyle/>
        <a:p>
          <a:endParaRPr lang="en-US"/>
        </a:p>
      </dgm:t>
    </dgm:pt>
    <dgm:pt modelId="{8A404005-31D5-4F1C-BC3B-9F839A513A2B}">
      <dgm:prSet/>
      <dgm:spPr/>
      <dgm:t>
        <a:bodyPr/>
        <a:lstStyle/>
        <a:p>
          <a:r>
            <a:rPr lang="en-US" noProof="0" dirty="0" smtClean="0">
              <a:latin typeface="Cambria" pitchFamily="18" charset="0"/>
              <a:cs typeface="Calibri" pitchFamily="34" charset="0"/>
            </a:rPr>
            <a:t>- Special web site containing info on the </a:t>
          </a:r>
          <a:r>
            <a:rPr lang="en-US" noProof="0" dirty="0" err="1" smtClean="0">
              <a:latin typeface="Cambria" pitchFamily="18" charset="0"/>
              <a:cs typeface="Calibri" pitchFamily="34" charset="0"/>
            </a:rPr>
            <a:t>programme</a:t>
          </a:r>
          <a:endParaRPr lang="en-US" noProof="0" dirty="0">
            <a:latin typeface="Cambria" pitchFamily="18" charset="0"/>
            <a:cs typeface="Calibri" pitchFamily="34" charset="0"/>
          </a:endParaRPr>
        </a:p>
      </dgm:t>
    </dgm:pt>
    <dgm:pt modelId="{CE126248-427F-433E-9A28-4EFE24DF4D17}" type="parTrans" cxnId="{8DB8B4EF-C2DD-483B-B609-36CDE005A134}">
      <dgm:prSet/>
      <dgm:spPr/>
      <dgm:t>
        <a:bodyPr/>
        <a:lstStyle/>
        <a:p>
          <a:endParaRPr lang="en-US"/>
        </a:p>
      </dgm:t>
    </dgm:pt>
    <dgm:pt modelId="{F0FA5368-C6A5-4BD5-AC3C-1BC86DD33366}" type="sibTrans" cxnId="{8DB8B4EF-C2DD-483B-B609-36CDE005A134}">
      <dgm:prSet/>
      <dgm:spPr/>
      <dgm:t>
        <a:bodyPr/>
        <a:lstStyle/>
        <a:p>
          <a:endParaRPr lang="en-US"/>
        </a:p>
      </dgm:t>
    </dgm:pt>
    <dgm:pt modelId="{CFD24F25-3727-410F-A636-87780BEE7112}" type="pres">
      <dgm:prSet presAssocID="{97BF3079-D6D7-4C05-8E9F-8BCCBEF7028D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2E612E3-3771-4A49-B0C2-840FCC4E7436}" type="pres">
      <dgm:prSet presAssocID="{E7A9BA9C-9BA9-41CA-BA5E-475673023796}" presName="composite" presStyleCnt="0"/>
      <dgm:spPr/>
    </dgm:pt>
    <dgm:pt modelId="{69D39BDA-DA49-42A7-94AF-0C5939D70B6A}" type="pres">
      <dgm:prSet presAssocID="{E7A9BA9C-9BA9-41CA-BA5E-475673023796}" presName="BackAccent" presStyleLbl="bgShp" presStyleIdx="0" presStyleCnt="2"/>
      <dgm:spPr>
        <a:solidFill>
          <a:schemeClr val="accent4">
            <a:lumMod val="20000"/>
            <a:lumOff val="80000"/>
          </a:schemeClr>
        </a:solidFill>
      </dgm:spPr>
    </dgm:pt>
    <dgm:pt modelId="{C93691D4-9245-4BD5-9740-F0E88BF8C5AC}" type="pres">
      <dgm:prSet presAssocID="{E7A9BA9C-9BA9-41CA-BA5E-475673023796}" presName="Accent" presStyleLbl="alignNode1" presStyleIdx="0" presStyleCnt="2"/>
      <dgm:spPr>
        <a:prstGeom prst="ellipse">
          <a:avLst/>
        </a:prstGeom>
      </dgm:spPr>
    </dgm:pt>
    <dgm:pt modelId="{4425FA1C-1AAA-40A1-9C8B-FE790AD29148}" type="pres">
      <dgm:prSet presAssocID="{E7A9BA9C-9BA9-41CA-BA5E-475673023796}" presName="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C391A-5A84-44ED-B5B3-3B164ADCACDC}" type="pres">
      <dgm:prSet presAssocID="{E7A9BA9C-9BA9-41CA-BA5E-475673023796}" presName="Parent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7AE01-24EA-4BBF-9AD3-4266604C883B}" type="pres">
      <dgm:prSet presAssocID="{2088E13E-88A9-4235-A677-A3AACCE0D3E0}" presName="sibTrans" presStyleCnt="0"/>
      <dgm:spPr/>
    </dgm:pt>
    <dgm:pt modelId="{A7AAADCB-8C15-49CC-B134-53C139B5357A}" type="pres">
      <dgm:prSet presAssocID="{C0A6F499-A9FD-4947-A1D0-23B937275DF4}" presName="composite" presStyleCnt="0"/>
      <dgm:spPr/>
    </dgm:pt>
    <dgm:pt modelId="{AD70A4F0-BBB0-448A-8F2E-D1724770E0D1}" type="pres">
      <dgm:prSet presAssocID="{C0A6F499-A9FD-4947-A1D0-23B937275DF4}" presName="BackAccent" presStyleLbl="bgShp" presStyleIdx="1" presStyleCnt="2"/>
      <dgm:spPr>
        <a:solidFill>
          <a:schemeClr val="accent5">
            <a:lumMod val="40000"/>
            <a:lumOff val="60000"/>
          </a:schemeClr>
        </a:solidFill>
      </dgm:spPr>
    </dgm:pt>
    <dgm:pt modelId="{63F33229-ED31-42BC-B847-DB65926745D7}" type="pres">
      <dgm:prSet presAssocID="{C0A6F499-A9FD-4947-A1D0-23B937275DF4}" presName="Accent" presStyleLbl="alignNode1" presStyleIdx="1" presStyleCnt="2"/>
      <dgm:spPr/>
    </dgm:pt>
    <dgm:pt modelId="{AA21E4B5-FE3E-43A2-99AD-BE1CF660E8A1}" type="pres">
      <dgm:prSet presAssocID="{C0A6F499-A9FD-4947-A1D0-23B937275DF4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14A16-D4F4-42B1-9A02-80981CF3203A}" type="pres">
      <dgm:prSet presAssocID="{C0A6F499-A9FD-4947-A1D0-23B937275DF4}" presName="Parent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3CBD7B-2E1A-4E76-A8E5-7E2F85AC8877}" type="presOf" srcId="{C0A6F499-A9FD-4947-A1D0-23B937275DF4}" destId="{9E314A16-D4F4-42B1-9A02-80981CF3203A}" srcOrd="0" destOrd="0" presId="urn:microsoft.com/office/officeart/2008/layout/IncreasingCircleProcess"/>
    <dgm:cxn modelId="{61143750-B53D-4A8C-B06C-A2D1C5898CF4}" srcId="{97BF3079-D6D7-4C05-8E9F-8BCCBEF7028D}" destId="{C0A6F499-A9FD-4947-A1D0-23B937275DF4}" srcOrd="1" destOrd="0" parTransId="{01AE9BB3-9355-4CE6-A3A4-9EB444625CF8}" sibTransId="{CC6743D4-2E3A-4E81-971A-BDD3FBF1779E}"/>
    <dgm:cxn modelId="{59EC13FC-284A-4BD3-9FC5-73D4C3394809}" srcId="{E7A9BA9C-9BA9-41CA-BA5E-475673023796}" destId="{7FCA5A6C-A045-459B-8CD6-5E886A071409}" srcOrd="3" destOrd="0" parTransId="{3E370691-B30C-47F8-80FC-91DFA573845E}" sibTransId="{92E7DC47-5B93-4C8E-AAEB-379DE8314A29}"/>
    <dgm:cxn modelId="{E1A0CCB5-A4A6-49F6-8EB3-E1FEBD0491EE}" type="presOf" srcId="{EFDEDB21-F679-4111-A8D4-3F718D625B1B}" destId="{4425FA1C-1AAA-40A1-9C8B-FE790AD29148}" srcOrd="0" destOrd="1" presId="urn:microsoft.com/office/officeart/2008/layout/IncreasingCircleProcess"/>
    <dgm:cxn modelId="{351F3487-0299-44E7-A77D-60006D500EFA}" type="presOf" srcId="{7FCA5A6C-A045-459B-8CD6-5E886A071409}" destId="{4425FA1C-1AAA-40A1-9C8B-FE790AD29148}" srcOrd="0" destOrd="3" presId="urn:microsoft.com/office/officeart/2008/layout/IncreasingCircleProcess"/>
    <dgm:cxn modelId="{4C7174EB-C06E-442E-83E3-3274B1507E33}" srcId="{C0A6F499-A9FD-4947-A1D0-23B937275DF4}" destId="{5E1790DA-B810-4E8C-BAD9-53EF5DE3435E}" srcOrd="1" destOrd="0" parTransId="{FCD56EDB-2B72-42A9-BEEB-747CEDEB3332}" sibTransId="{66393B5C-CA57-4BD8-BCFE-6E22E542B7E1}"/>
    <dgm:cxn modelId="{07E86E78-5A10-426B-8CD9-B80E0E989E66}" srcId="{97BF3079-D6D7-4C05-8E9F-8BCCBEF7028D}" destId="{E7A9BA9C-9BA9-41CA-BA5E-475673023796}" srcOrd="0" destOrd="0" parTransId="{985090C9-5283-4B6E-A4E4-12B3F2C63CB5}" sibTransId="{2088E13E-88A9-4235-A677-A3AACCE0D3E0}"/>
    <dgm:cxn modelId="{BD0B5E26-6562-41E2-B96C-1104144A3959}" type="presOf" srcId="{8D872B19-84FB-496C-9E3A-DA942DC969E1}" destId="{4425FA1C-1AAA-40A1-9C8B-FE790AD29148}" srcOrd="0" destOrd="2" presId="urn:microsoft.com/office/officeart/2008/layout/IncreasingCircleProcess"/>
    <dgm:cxn modelId="{398F8365-0CA7-4593-95E2-2003248BCCD0}" type="presOf" srcId="{F183154C-7618-4A51-848E-BE62CF7AAF26}" destId="{AA21E4B5-FE3E-43A2-99AD-BE1CF660E8A1}" srcOrd="0" destOrd="0" presId="urn:microsoft.com/office/officeart/2008/layout/IncreasingCircleProcess"/>
    <dgm:cxn modelId="{E9E30A65-BD0E-4C9C-AA6D-A83A8E0151D4}" srcId="{E7A9BA9C-9BA9-41CA-BA5E-475673023796}" destId="{EFDEDB21-F679-4111-A8D4-3F718D625B1B}" srcOrd="1" destOrd="0" parTransId="{EB45DE0E-D1D1-4A83-AFA6-79E6E2918942}" sibTransId="{CB9120FE-3F8A-4AAC-A14D-08B62E46996A}"/>
    <dgm:cxn modelId="{EF1A4C87-4722-4D94-AF81-3FD6A74ACDC0}" type="presOf" srcId="{8A404005-31D5-4F1C-BC3B-9F839A513A2B}" destId="{AA21E4B5-FE3E-43A2-99AD-BE1CF660E8A1}" srcOrd="0" destOrd="4" presId="urn:microsoft.com/office/officeart/2008/layout/IncreasingCircleProcess"/>
    <dgm:cxn modelId="{18206E35-F05C-4CB3-B5A6-E1C6004305A8}" type="presOf" srcId="{A520BB5B-A093-43BB-B5E9-1685DE2E10FD}" destId="{AA21E4B5-FE3E-43A2-99AD-BE1CF660E8A1}" srcOrd="0" destOrd="2" presId="urn:microsoft.com/office/officeart/2008/layout/IncreasingCircleProcess"/>
    <dgm:cxn modelId="{8DB8B4EF-C2DD-483B-B609-36CDE005A134}" srcId="{C0A6F499-A9FD-4947-A1D0-23B937275DF4}" destId="{8A404005-31D5-4F1C-BC3B-9F839A513A2B}" srcOrd="4" destOrd="0" parTransId="{CE126248-427F-433E-9A28-4EFE24DF4D17}" sibTransId="{F0FA5368-C6A5-4BD5-AC3C-1BC86DD33366}"/>
    <dgm:cxn modelId="{0A338FB6-8EC3-4EC2-A56F-2ADCF8233887}" type="presOf" srcId="{5E1790DA-B810-4E8C-BAD9-53EF5DE3435E}" destId="{AA21E4B5-FE3E-43A2-99AD-BE1CF660E8A1}" srcOrd="0" destOrd="1" presId="urn:microsoft.com/office/officeart/2008/layout/IncreasingCircleProcess"/>
    <dgm:cxn modelId="{F31B69B3-79C3-4756-AB76-B89173F6C887}" type="presOf" srcId="{E7A9BA9C-9BA9-41CA-BA5E-475673023796}" destId="{E6FC391A-5A84-44ED-B5B3-3B164ADCACDC}" srcOrd="0" destOrd="0" presId="urn:microsoft.com/office/officeart/2008/layout/IncreasingCircleProcess"/>
    <dgm:cxn modelId="{B7710913-A745-452F-AFB0-46E7C4316723}" srcId="{C0A6F499-A9FD-4947-A1D0-23B937275DF4}" destId="{A520BB5B-A093-43BB-B5E9-1685DE2E10FD}" srcOrd="2" destOrd="0" parTransId="{75F8EE89-A838-4EA2-8CC9-58FBA430F558}" sibTransId="{B8095B07-EC11-4B3C-9121-5A792CB54DD9}"/>
    <dgm:cxn modelId="{84702C36-7986-4F25-B6A7-A7B5F7F92183}" srcId="{E7A9BA9C-9BA9-41CA-BA5E-475673023796}" destId="{8D872B19-84FB-496C-9E3A-DA942DC969E1}" srcOrd="2" destOrd="0" parTransId="{70CD552D-FCDC-46AB-A02C-9A1E28973948}" sibTransId="{CA602BF8-EFB1-41E3-A22C-01946062E46C}"/>
    <dgm:cxn modelId="{2C6A1362-AD63-4A0A-AD22-9C1A794EBB8A}" srcId="{E7A9BA9C-9BA9-41CA-BA5E-475673023796}" destId="{D5A37A86-9DD0-4653-91F3-79571D5065C2}" srcOrd="0" destOrd="0" parTransId="{49D3C37F-E1E1-4CCE-8307-46A8AE7E5A8B}" sibTransId="{D59C893D-81C4-4F0E-89CA-9F504F3CB848}"/>
    <dgm:cxn modelId="{91FB107F-6CF9-4616-B330-FE4169EEF00A}" srcId="{C0A6F499-A9FD-4947-A1D0-23B937275DF4}" destId="{28211858-ECD7-44E7-8C57-0BBBF2681A49}" srcOrd="3" destOrd="0" parTransId="{E89A212D-4A0F-4A8C-A92D-E01A549D8DB8}" sibTransId="{0E407FFC-D4FB-4B43-B7B7-C0A26EE3706C}"/>
    <dgm:cxn modelId="{B8117F16-46C9-4E90-9225-A151AFF57CD1}" srcId="{C0A6F499-A9FD-4947-A1D0-23B937275DF4}" destId="{F183154C-7618-4A51-848E-BE62CF7AAF26}" srcOrd="0" destOrd="0" parTransId="{3E3E5AA2-C825-4BFE-AFB0-F8940E450125}" sibTransId="{05A45894-8C71-44D3-A73E-5A7333620C27}"/>
    <dgm:cxn modelId="{C6B04326-D8C3-4D21-8005-B2FD6C85F34D}" type="presOf" srcId="{28211858-ECD7-44E7-8C57-0BBBF2681A49}" destId="{AA21E4B5-FE3E-43A2-99AD-BE1CF660E8A1}" srcOrd="0" destOrd="3" presId="urn:microsoft.com/office/officeart/2008/layout/IncreasingCircleProcess"/>
    <dgm:cxn modelId="{8067C1C1-0BE6-4034-B83B-B0845A672E25}" type="presOf" srcId="{97BF3079-D6D7-4C05-8E9F-8BCCBEF7028D}" destId="{CFD24F25-3727-410F-A636-87780BEE7112}" srcOrd="0" destOrd="0" presId="urn:microsoft.com/office/officeart/2008/layout/IncreasingCircleProcess"/>
    <dgm:cxn modelId="{1CD93C06-0A64-453B-A02F-C30694AB9266}" type="presOf" srcId="{D5A37A86-9DD0-4653-91F3-79571D5065C2}" destId="{4425FA1C-1AAA-40A1-9C8B-FE790AD29148}" srcOrd="0" destOrd="0" presId="urn:microsoft.com/office/officeart/2008/layout/IncreasingCircleProcess"/>
    <dgm:cxn modelId="{0505C30E-6A68-4373-8B48-1D42D9C5D6EA}" type="presParOf" srcId="{CFD24F25-3727-410F-A636-87780BEE7112}" destId="{B2E612E3-3771-4A49-B0C2-840FCC4E7436}" srcOrd="0" destOrd="0" presId="urn:microsoft.com/office/officeart/2008/layout/IncreasingCircleProcess"/>
    <dgm:cxn modelId="{A64B4D13-8354-492F-B70D-C579FC028A48}" type="presParOf" srcId="{B2E612E3-3771-4A49-B0C2-840FCC4E7436}" destId="{69D39BDA-DA49-42A7-94AF-0C5939D70B6A}" srcOrd="0" destOrd="0" presId="urn:microsoft.com/office/officeart/2008/layout/IncreasingCircleProcess"/>
    <dgm:cxn modelId="{B645D10D-8BEA-4060-B68B-41929C4294F9}" type="presParOf" srcId="{B2E612E3-3771-4A49-B0C2-840FCC4E7436}" destId="{C93691D4-9245-4BD5-9740-F0E88BF8C5AC}" srcOrd="1" destOrd="0" presId="urn:microsoft.com/office/officeart/2008/layout/IncreasingCircleProcess"/>
    <dgm:cxn modelId="{9965C48D-AF00-4AA7-9B4F-3541F7832197}" type="presParOf" srcId="{B2E612E3-3771-4A49-B0C2-840FCC4E7436}" destId="{4425FA1C-1AAA-40A1-9C8B-FE790AD29148}" srcOrd="2" destOrd="0" presId="urn:microsoft.com/office/officeart/2008/layout/IncreasingCircleProcess"/>
    <dgm:cxn modelId="{9056BD93-BB44-42F4-B3E7-9477244729EB}" type="presParOf" srcId="{B2E612E3-3771-4A49-B0C2-840FCC4E7436}" destId="{E6FC391A-5A84-44ED-B5B3-3B164ADCACDC}" srcOrd="3" destOrd="0" presId="urn:microsoft.com/office/officeart/2008/layout/IncreasingCircleProcess"/>
    <dgm:cxn modelId="{C88B9831-88EA-4E8B-92BE-4CC27329073F}" type="presParOf" srcId="{CFD24F25-3727-410F-A636-87780BEE7112}" destId="{1F27AE01-24EA-4BBF-9AD3-4266604C883B}" srcOrd="1" destOrd="0" presId="urn:microsoft.com/office/officeart/2008/layout/IncreasingCircleProcess"/>
    <dgm:cxn modelId="{52AD6AC8-0AC6-42CD-845F-103C02B3823A}" type="presParOf" srcId="{CFD24F25-3727-410F-A636-87780BEE7112}" destId="{A7AAADCB-8C15-49CC-B134-53C139B5357A}" srcOrd="2" destOrd="0" presId="urn:microsoft.com/office/officeart/2008/layout/IncreasingCircleProcess"/>
    <dgm:cxn modelId="{BB5F4139-D491-4651-8C5F-2B8BD5EC9720}" type="presParOf" srcId="{A7AAADCB-8C15-49CC-B134-53C139B5357A}" destId="{AD70A4F0-BBB0-448A-8F2E-D1724770E0D1}" srcOrd="0" destOrd="0" presId="urn:microsoft.com/office/officeart/2008/layout/IncreasingCircleProcess"/>
    <dgm:cxn modelId="{BEB03556-752F-4AFC-8F61-2E3CB28C1FE2}" type="presParOf" srcId="{A7AAADCB-8C15-49CC-B134-53C139B5357A}" destId="{63F33229-ED31-42BC-B847-DB65926745D7}" srcOrd="1" destOrd="0" presId="urn:microsoft.com/office/officeart/2008/layout/IncreasingCircleProcess"/>
    <dgm:cxn modelId="{96CBBF7B-091F-4021-9F9B-DF086BA6D188}" type="presParOf" srcId="{A7AAADCB-8C15-49CC-B134-53C139B5357A}" destId="{AA21E4B5-FE3E-43A2-99AD-BE1CF660E8A1}" srcOrd="2" destOrd="0" presId="urn:microsoft.com/office/officeart/2008/layout/IncreasingCircleProcess"/>
    <dgm:cxn modelId="{2E1673FA-3B27-4478-A129-C1091BB3F382}" type="presParOf" srcId="{A7AAADCB-8C15-49CC-B134-53C139B5357A}" destId="{9E314A16-D4F4-42B1-9A02-80981CF3203A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C870E5-FDC0-4095-AD9B-5CA8D60AC358}" type="doc">
      <dgm:prSet loTypeId="urn:microsoft.com/office/officeart/2005/8/layout/matrix1" loCatId="matrix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44945381-A369-4FB1-B796-DA2ACB032DD6}">
      <dgm:prSet phldrT="[Metin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r-TR" sz="3600" b="1" noProof="0" dirty="0" smtClean="0">
              <a:latin typeface="Cambria" pitchFamily="18" charset="0"/>
            </a:rPr>
            <a:t>AEO</a:t>
          </a:r>
          <a:endParaRPr lang="en-US" sz="3600" b="1" noProof="0" dirty="0">
            <a:latin typeface="Cambria" pitchFamily="18" charset="0"/>
          </a:endParaRPr>
        </a:p>
      </dgm:t>
    </dgm:pt>
    <dgm:pt modelId="{AE67B9D7-C083-47DB-B406-67E7D2F7FD57}" type="parTrans" cxnId="{FA3C3FF8-474F-41F8-9C98-5787B4248B73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4531CA63-AF96-4902-BE8B-1292A185EDF8}" type="sibTrans" cxnId="{FA3C3FF8-474F-41F8-9C98-5787B4248B73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01EB4BE4-61F3-43C2-9256-99B283DC724B}">
      <dgm:prSet phldrT="[Metin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noProof="0" dirty="0" smtClean="0">
              <a:latin typeface="Cambria" pitchFamily="18" charset="0"/>
            </a:rPr>
            <a:t>Reliability</a:t>
          </a:r>
          <a:endParaRPr lang="en-US" sz="2400" noProof="0" dirty="0">
            <a:latin typeface="Cambria" pitchFamily="18" charset="0"/>
          </a:endParaRPr>
        </a:p>
      </dgm:t>
    </dgm:pt>
    <dgm:pt modelId="{B2E9C475-85AF-420F-9A29-DC398A013747}" type="parTrans" cxnId="{42584090-0A61-466F-BD59-99CD88E714F7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53BB2247-C74F-4AF0-9705-D8D2E8971D15}" type="sibTrans" cxnId="{42584090-0A61-466F-BD59-99CD88E714F7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FCFBD187-24CA-49A4-B44C-7B86A11EBB8D}">
      <dgm:prSet phldrT="[Metin]" custT="1"/>
      <dgm:spPr>
        <a:solidFill>
          <a:schemeClr val="accent1"/>
        </a:solidFill>
      </dgm:spPr>
      <dgm:t>
        <a:bodyPr/>
        <a:lstStyle/>
        <a:p>
          <a:r>
            <a:rPr lang="en-US" sz="2400" dirty="0" smtClean="0">
              <a:latin typeface="Cambria" pitchFamily="18" charset="0"/>
            </a:rPr>
            <a:t>Adequate Traceable Documentation</a:t>
          </a:r>
          <a:endParaRPr lang="en-US" sz="2400" noProof="0" dirty="0">
            <a:latin typeface="Cambria" pitchFamily="18" charset="0"/>
          </a:endParaRPr>
        </a:p>
      </dgm:t>
    </dgm:pt>
    <dgm:pt modelId="{4DFF7863-EDA3-4E95-A40A-C799EEA3F0EB}" type="parTrans" cxnId="{4D632D72-E148-415F-9C1F-825E06600792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BC8E3FBB-C312-4DF5-8637-E34E2F04CE0B}" type="sibTrans" cxnId="{4D632D72-E148-415F-9C1F-825E06600792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B23B6345-A605-4E53-88E9-4BCCFC504C3D}">
      <dgm:prSet phldrT="[Metin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dirty="0" smtClean="0">
              <a:latin typeface="Cambria" pitchFamily="18" charset="0"/>
            </a:rPr>
            <a:t>Financial Solvency</a:t>
          </a:r>
          <a:endParaRPr lang="en-US" sz="2400" noProof="0" dirty="0">
            <a:latin typeface="Cambria" pitchFamily="18" charset="0"/>
          </a:endParaRPr>
        </a:p>
      </dgm:t>
    </dgm:pt>
    <dgm:pt modelId="{E1B9FB7D-910B-4E15-9618-C54EC4B8CA9D}" type="parTrans" cxnId="{09E8186A-28A1-48A0-AD3B-548EAE7D4899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5702D52F-BA3C-4956-AB5E-550FAC24E521}" type="sibTrans" cxnId="{09E8186A-28A1-48A0-AD3B-548EAE7D4899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EE98B21B-7F69-4F5F-9239-86A2FB11AA20}">
      <dgm:prSet phldrT="[Metin]" custT="1"/>
      <dgm:spPr>
        <a:solidFill>
          <a:schemeClr val="accent1"/>
        </a:solidFill>
      </dgm:spPr>
      <dgm:t>
        <a:bodyPr/>
        <a:lstStyle/>
        <a:p>
          <a:r>
            <a:rPr lang="en-US" sz="2400" noProof="0" dirty="0" smtClean="0">
              <a:latin typeface="Cambria" pitchFamily="18" charset="0"/>
            </a:rPr>
            <a:t>Safety and Security</a:t>
          </a:r>
          <a:endParaRPr lang="en-US" sz="2400" noProof="0" dirty="0">
            <a:latin typeface="Cambria" pitchFamily="18" charset="0"/>
          </a:endParaRPr>
        </a:p>
      </dgm:t>
    </dgm:pt>
    <dgm:pt modelId="{ADF65BC6-00C0-4B7B-B4C2-918DFCB56B2B}" type="parTrans" cxnId="{1426D03F-5724-4BDE-9D89-E45EDE570512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32027342-FCCE-4E43-BEA0-7CFFA95CFF13}" type="sibTrans" cxnId="{1426D03F-5724-4BDE-9D89-E45EDE570512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06E05FF6-C6A3-4A10-A0EB-73BD8666D48B}" type="pres">
      <dgm:prSet presAssocID="{2CC870E5-FDC0-4095-AD9B-5CA8D60AC35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B44155-6162-4A38-8F6E-CA80029522E3}" type="pres">
      <dgm:prSet presAssocID="{2CC870E5-FDC0-4095-AD9B-5CA8D60AC358}" presName="matrix" presStyleCnt="0"/>
      <dgm:spPr/>
      <dgm:t>
        <a:bodyPr/>
        <a:lstStyle/>
        <a:p>
          <a:endParaRPr lang="tr-TR"/>
        </a:p>
      </dgm:t>
    </dgm:pt>
    <dgm:pt modelId="{4B0C5F44-85E0-4406-A396-D814E26D13DC}" type="pres">
      <dgm:prSet presAssocID="{2CC870E5-FDC0-4095-AD9B-5CA8D60AC358}" presName="tile1" presStyleLbl="node1" presStyleIdx="0" presStyleCnt="4"/>
      <dgm:spPr/>
      <dgm:t>
        <a:bodyPr/>
        <a:lstStyle/>
        <a:p>
          <a:endParaRPr lang="tr-TR"/>
        </a:p>
      </dgm:t>
    </dgm:pt>
    <dgm:pt modelId="{97C60D5F-FF9F-448B-A056-98AF968FDEC6}" type="pres">
      <dgm:prSet presAssocID="{2CC870E5-FDC0-4095-AD9B-5CA8D60AC35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494925-C2CC-4C02-B52D-AC212AC0917B}" type="pres">
      <dgm:prSet presAssocID="{2CC870E5-FDC0-4095-AD9B-5CA8D60AC358}" presName="tile2" presStyleLbl="node1" presStyleIdx="1" presStyleCnt="4" custLinFactNeighborX="57183" custLinFactNeighborY="-5877"/>
      <dgm:spPr/>
      <dgm:t>
        <a:bodyPr/>
        <a:lstStyle/>
        <a:p>
          <a:endParaRPr lang="tr-TR"/>
        </a:p>
      </dgm:t>
    </dgm:pt>
    <dgm:pt modelId="{6F58D59E-7783-40A7-8BE4-31945BC1B8FD}" type="pres">
      <dgm:prSet presAssocID="{2CC870E5-FDC0-4095-AD9B-5CA8D60AC35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183CA9-8380-4136-8497-F439B1B580A4}" type="pres">
      <dgm:prSet presAssocID="{2CC870E5-FDC0-4095-AD9B-5CA8D60AC358}" presName="tile3" presStyleLbl="node1" presStyleIdx="2" presStyleCnt="4" custLinFactNeighborX="-3326"/>
      <dgm:spPr/>
      <dgm:t>
        <a:bodyPr/>
        <a:lstStyle/>
        <a:p>
          <a:endParaRPr lang="tr-TR"/>
        </a:p>
      </dgm:t>
    </dgm:pt>
    <dgm:pt modelId="{8072E6FF-5F1E-4148-88B5-0562F1E5814C}" type="pres">
      <dgm:prSet presAssocID="{2CC870E5-FDC0-4095-AD9B-5CA8D60AC35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449C5C-4154-4613-8361-D67E354BDD2C}" type="pres">
      <dgm:prSet presAssocID="{2CC870E5-FDC0-4095-AD9B-5CA8D60AC358}" presName="tile4" presStyleLbl="node1" presStyleIdx="3" presStyleCnt="4"/>
      <dgm:spPr/>
      <dgm:t>
        <a:bodyPr/>
        <a:lstStyle/>
        <a:p>
          <a:endParaRPr lang="tr-TR"/>
        </a:p>
      </dgm:t>
    </dgm:pt>
    <dgm:pt modelId="{DBE3A4B5-F2E8-4D4E-B754-4058BAFAF118}" type="pres">
      <dgm:prSet presAssocID="{2CC870E5-FDC0-4095-AD9B-5CA8D60AC35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E6528C-0EB4-419F-8E5A-5A1C97187235}" type="pres">
      <dgm:prSet presAssocID="{2CC870E5-FDC0-4095-AD9B-5CA8D60AC358}" presName="centerTile" presStyleLbl="fgShp" presStyleIdx="0" presStyleCnt="1" custScaleX="120444" custScaleY="10868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09E8186A-28A1-48A0-AD3B-548EAE7D4899}" srcId="{44945381-A369-4FB1-B796-DA2ACB032DD6}" destId="{B23B6345-A605-4E53-88E9-4BCCFC504C3D}" srcOrd="2" destOrd="0" parTransId="{E1B9FB7D-910B-4E15-9618-C54EC4B8CA9D}" sibTransId="{5702D52F-BA3C-4956-AB5E-550FAC24E521}"/>
    <dgm:cxn modelId="{CC757BE2-BAC8-45A2-983E-9578925E32CC}" type="presOf" srcId="{B23B6345-A605-4E53-88E9-4BCCFC504C3D}" destId="{EE183CA9-8380-4136-8497-F439B1B580A4}" srcOrd="0" destOrd="0" presId="urn:microsoft.com/office/officeart/2005/8/layout/matrix1"/>
    <dgm:cxn modelId="{1426D03F-5724-4BDE-9D89-E45EDE570512}" srcId="{44945381-A369-4FB1-B796-DA2ACB032DD6}" destId="{EE98B21B-7F69-4F5F-9239-86A2FB11AA20}" srcOrd="3" destOrd="0" parTransId="{ADF65BC6-00C0-4B7B-B4C2-918DFCB56B2B}" sibTransId="{32027342-FCCE-4E43-BEA0-7CFFA95CFF13}"/>
    <dgm:cxn modelId="{B062D245-291F-411B-9E55-B7D747D11327}" type="presOf" srcId="{2CC870E5-FDC0-4095-AD9B-5CA8D60AC358}" destId="{06E05FF6-C6A3-4A10-A0EB-73BD8666D48B}" srcOrd="0" destOrd="0" presId="urn:microsoft.com/office/officeart/2005/8/layout/matrix1"/>
    <dgm:cxn modelId="{66FC54A5-45B5-4C39-8D0E-B52C330A9A9F}" type="presOf" srcId="{FCFBD187-24CA-49A4-B44C-7B86A11EBB8D}" destId="{6F58D59E-7783-40A7-8BE4-31945BC1B8FD}" srcOrd="1" destOrd="0" presId="urn:microsoft.com/office/officeart/2005/8/layout/matrix1"/>
    <dgm:cxn modelId="{C526F75F-349B-4625-A9BF-2EFF4F8998CD}" type="presOf" srcId="{EE98B21B-7F69-4F5F-9239-86A2FB11AA20}" destId="{DBE3A4B5-F2E8-4D4E-B754-4058BAFAF118}" srcOrd="1" destOrd="0" presId="urn:microsoft.com/office/officeart/2005/8/layout/matrix1"/>
    <dgm:cxn modelId="{B31C7268-37F6-434D-8BF6-923BB3E74479}" type="presOf" srcId="{01EB4BE4-61F3-43C2-9256-99B283DC724B}" destId="{4B0C5F44-85E0-4406-A396-D814E26D13DC}" srcOrd="0" destOrd="0" presId="urn:microsoft.com/office/officeart/2005/8/layout/matrix1"/>
    <dgm:cxn modelId="{42584090-0A61-466F-BD59-99CD88E714F7}" srcId="{44945381-A369-4FB1-B796-DA2ACB032DD6}" destId="{01EB4BE4-61F3-43C2-9256-99B283DC724B}" srcOrd="0" destOrd="0" parTransId="{B2E9C475-85AF-420F-9A29-DC398A013747}" sibTransId="{53BB2247-C74F-4AF0-9705-D8D2E8971D15}"/>
    <dgm:cxn modelId="{F4A5A221-F3FC-44CF-BD26-0DB54E9E3D2D}" type="presOf" srcId="{44945381-A369-4FB1-B796-DA2ACB032DD6}" destId="{C0E6528C-0EB4-419F-8E5A-5A1C97187235}" srcOrd="0" destOrd="0" presId="urn:microsoft.com/office/officeart/2005/8/layout/matrix1"/>
    <dgm:cxn modelId="{92A4BF03-4CFF-451B-AF54-5C383BB13EC5}" type="presOf" srcId="{FCFBD187-24CA-49A4-B44C-7B86A11EBB8D}" destId="{AF494925-C2CC-4C02-B52D-AC212AC0917B}" srcOrd="0" destOrd="0" presId="urn:microsoft.com/office/officeart/2005/8/layout/matrix1"/>
    <dgm:cxn modelId="{C22A526E-C3E7-4B9B-9C4F-FB9399A113B7}" type="presOf" srcId="{B23B6345-A605-4E53-88E9-4BCCFC504C3D}" destId="{8072E6FF-5F1E-4148-88B5-0562F1E5814C}" srcOrd="1" destOrd="0" presId="urn:microsoft.com/office/officeart/2005/8/layout/matrix1"/>
    <dgm:cxn modelId="{EFF5F703-B756-4719-B7D6-5E0CBD5410DD}" type="presOf" srcId="{01EB4BE4-61F3-43C2-9256-99B283DC724B}" destId="{97C60D5F-FF9F-448B-A056-98AF968FDEC6}" srcOrd="1" destOrd="0" presId="urn:microsoft.com/office/officeart/2005/8/layout/matrix1"/>
    <dgm:cxn modelId="{4D632D72-E148-415F-9C1F-825E06600792}" srcId="{44945381-A369-4FB1-B796-DA2ACB032DD6}" destId="{FCFBD187-24CA-49A4-B44C-7B86A11EBB8D}" srcOrd="1" destOrd="0" parTransId="{4DFF7863-EDA3-4E95-A40A-C799EEA3F0EB}" sibTransId="{BC8E3FBB-C312-4DF5-8637-E34E2F04CE0B}"/>
    <dgm:cxn modelId="{FA3C3FF8-474F-41F8-9C98-5787B4248B73}" srcId="{2CC870E5-FDC0-4095-AD9B-5CA8D60AC358}" destId="{44945381-A369-4FB1-B796-DA2ACB032DD6}" srcOrd="0" destOrd="0" parTransId="{AE67B9D7-C083-47DB-B406-67E7D2F7FD57}" sibTransId="{4531CA63-AF96-4902-BE8B-1292A185EDF8}"/>
    <dgm:cxn modelId="{5D9540E9-F633-42CD-ABF2-BDE0F2BBA7B7}" type="presOf" srcId="{EE98B21B-7F69-4F5F-9239-86A2FB11AA20}" destId="{08449C5C-4154-4613-8361-D67E354BDD2C}" srcOrd="0" destOrd="0" presId="urn:microsoft.com/office/officeart/2005/8/layout/matrix1"/>
    <dgm:cxn modelId="{761C2822-8645-42CA-B4CF-EEEF30085285}" type="presParOf" srcId="{06E05FF6-C6A3-4A10-A0EB-73BD8666D48B}" destId="{BAB44155-6162-4A38-8F6E-CA80029522E3}" srcOrd="0" destOrd="0" presId="urn:microsoft.com/office/officeart/2005/8/layout/matrix1"/>
    <dgm:cxn modelId="{D5B99BB1-242C-43A0-98C8-4502AE69EB44}" type="presParOf" srcId="{BAB44155-6162-4A38-8F6E-CA80029522E3}" destId="{4B0C5F44-85E0-4406-A396-D814E26D13DC}" srcOrd="0" destOrd="0" presId="urn:microsoft.com/office/officeart/2005/8/layout/matrix1"/>
    <dgm:cxn modelId="{BF298731-8939-4A03-BD3A-F9ABD4DEDFA4}" type="presParOf" srcId="{BAB44155-6162-4A38-8F6E-CA80029522E3}" destId="{97C60D5F-FF9F-448B-A056-98AF968FDEC6}" srcOrd="1" destOrd="0" presId="urn:microsoft.com/office/officeart/2005/8/layout/matrix1"/>
    <dgm:cxn modelId="{BB149060-8B3F-41AB-B644-C563837CF845}" type="presParOf" srcId="{BAB44155-6162-4A38-8F6E-CA80029522E3}" destId="{AF494925-C2CC-4C02-B52D-AC212AC0917B}" srcOrd="2" destOrd="0" presId="urn:microsoft.com/office/officeart/2005/8/layout/matrix1"/>
    <dgm:cxn modelId="{E2F2D341-D23C-4883-9071-0F63C5BED399}" type="presParOf" srcId="{BAB44155-6162-4A38-8F6E-CA80029522E3}" destId="{6F58D59E-7783-40A7-8BE4-31945BC1B8FD}" srcOrd="3" destOrd="0" presId="urn:microsoft.com/office/officeart/2005/8/layout/matrix1"/>
    <dgm:cxn modelId="{32272D6C-0614-46D9-811A-A39447D57586}" type="presParOf" srcId="{BAB44155-6162-4A38-8F6E-CA80029522E3}" destId="{EE183CA9-8380-4136-8497-F439B1B580A4}" srcOrd="4" destOrd="0" presId="urn:microsoft.com/office/officeart/2005/8/layout/matrix1"/>
    <dgm:cxn modelId="{8788C29B-C9E6-4D7E-B2D0-66CD6C4755E9}" type="presParOf" srcId="{BAB44155-6162-4A38-8F6E-CA80029522E3}" destId="{8072E6FF-5F1E-4148-88B5-0562F1E5814C}" srcOrd="5" destOrd="0" presId="urn:microsoft.com/office/officeart/2005/8/layout/matrix1"/>
    <dgm:cxn modelId="{E5D14B66-3D71-49CE-ABC5-8CC485085D51}" type="presParOf" srcId="{BAB44155-6162-4A38-8F6E-CA80029522E3}" destId="{08449C5C-4154-4613-8361-D67E354BDD2C}" srcOrd="6" destOrd="0" presId="urn:microsoft.com/office/officeart/2005/8/layout/matrix1"/>
    <dgm:cxn modelId="{3D9B694F-C5F6-4F6E-9A79-B14235C9B913}" type="presParOf" srcId="{BAB44155-6162-4A38-8F6E-CA80029522E3}" destId="{DBE3A4B5-F2E8-4D4E-B754-4058BAFAF118}" srcOrd="7" destOrd="0" presId="urn:microsoft.com/office/officeart/2005/8/layout/matrix1"/>
    <dgm:cxn modelId="{45A1408D-A496-4184-9F3C-29E4F7202FFE}" type="presParOf" srcId="{06E05FF6-C6A3-4A10-A0EB-73BD8666D48B}" destId="{C0E6528C-0EB4-419F-8E5A-5A1C97187235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FCCAB5-96C1-4FDB-9C05-4165C39948A3}" type="doc">
      <dgm:prSet loTypeId="urn:microsoft.com/office/officeart/2005/8/layout/hList3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tr-TR"/>
        </a:p>
      </dgm:t>
    </dgm:pt>
    <dgm:pt modelId="{C4C32453-373B-4E8C-A632-4E0CA66A8105}">
      <dgm:prSet phldrT="[Text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108 questions</a:t>
          </a:r>
          <a:endParaRPr lang="en-US" noProof="0" dirty="0">
            <a:latin typeface="Cambria" panose="02040503050406030204" pitchFamily="18" charset="0"/>
          </a:endParaRPr>
        </a:p>
      </dgm:t>
    </dgm:pt>
    <dgm:pt modelId="{98782B5A-9A6E-446F-B790-D93E2D666A71}" type="parTrans" cxnId="{2AF5A896-7821-45E1-BC82-79031588C65B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62ACAF07-8405-408A-917F-98C34C441725}" type="sibTrans" cxnId="{2AF5A896-7821-45E1-BC82-79031588C65B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EFAF3E0A-F997-4634-8D8A-2E427E4BDF9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u="sng" noProof="0" dirty="0" smtClean="0">
              <a:latin typeface="Cambria" panose="02040503050406030204" pitchFamily="18" charset="0"/>
            </a:rPr>
            <a:t>13 questions</a:t>
          </a:r>
        </a:p>
        <a:p>
          <a:r>
            <a:rPr lang="en-US" b="0" i="0" u="none" noProof="0" dirty="0" smtClean="0">
              <a:latin typeface="Cambria" panose="02040503050406030204" pitchFamily="18" charset="0"/>
            </a:rPr>
            <a:t>General info about the company</a:t>
          </a:r>
          <a:endParaRPr lang="en-US" b="0" i="0" u="none" noProof="0" dirty="0">
            <a:latin typeface="Cambria" panose="02040503050406030204" pitchFamily="18" charset="0"/>
          </a:endParaRPr>
        </a:p>
      </dgm:t>
    </dgm:pt>
    <dgm:pt modelId="{0E42C8AA-6B7B-4C10-9875-173879135C88}" type="parTrans" cxnId="{3F08DCB0-400C-4B90-9BB0-DB1A950462DF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4C359BEE-6A05-4472-B838-E5FF9CFC4A9D}" type="sibTrans" cxnId="{3F08DCB0-400C-4B90-9BB0-DB1A950462DF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47304D23-0F91-4B64-B370-F9B239062DB5}">
      <dgm:prSet phldrT="[Text]"/>
      <dgm:spPr/>
      <dgm:t>
        <a:bodyPr/>
        <a:lstStyle/>
        <a:p>
          <a:r>
            <a:rPr lang="en-US" b="1" u="sng" noProof="0" dirty="0" smtClean="0">
              <a:latin typeface="Cambria" panose="02040503050406030204" pitchFamily="18" charset="0"/>
            </a:rPr>
            <a:t>36 questions</a:t>
          </a:r>
        </a:p>
        <a:p>
          <a:r>
            <a:rPr lang="en-US" noProof="0" dirty="0" smtClean="0">
              <a:latin typeface="Cambria" panose="02040503050406030204" pitchFamily="18" charset="0"/>
            </a:rPr>
            <a:t>Customs procedures</a:t>
          </a:r>
          <a:endParaRPr lang="en-US" b="1" u="sng" noProof="0" dirty="0">
            <a:latin typeface="Cambria" panose="02040503050406030204" pitchFamily="18" charset="0"/>
          </a:endParaRPr>
        </a:p>
      </dgm:t>
    </dgm:pt>
    <dgm:pt modelId="{B6D0253F-EF3D-47C2-AAF6-9B20C11A9987}" type="parTrans" cxnId="{38AB895B-88ED-44C5-9E2A-B4ED7E9E21D1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1D67B7CD-F18E-43CE-B2F5-3E636405171E}" type="sibTrans" cxnId="{38AB895B-88ED-44C5-9E2A-B4ED7E9E21D1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4CA7CB44-CBE8-4242-B4B2-13E6DF8D1121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u="sng" noProof="0" dirty="0" smtClean="0">
              <a:latin typeface="Cambria" panose="02040503050406030204" pitchFamily="18" charset="0"/>
            </a:rPr>
            <a:t>59 questions</a:t>
          </a:r>
          <a:endParaRPr lang="tr-TR" b="1" u="sng" noProof="0" dirty="0" smtClean="0">
            <a:latin typeface="Cambria" panose="02040503050406030204" pitchFamily="18" charset="0"/>
          </a:endParaRPr>
        </a:p>
        <a:p>
          <a:r>
            <a:rPr lang="en-US" noProof="0" dirty="0" smtClean="0">
              <a:latin typeface="Cambria" panose="02040503050406030204" pitchFamily="18" charset="0"/>
            </a:rPr>
            <a:t>Safety and Security</a:t>
          </a:r>
          <a:endParaRPr lang="en-US" b="1" u="sng" noProof="0" dirty="0">
            <a:latin typeface="Cambria" panose="02040503050406030204" pitchFamily="18" charset="0"/>
          </a:endParaRPr>
        </a:p>
      </dgm:t>
    </dgm:pt>
    <dgm:pt modelId="{DD367F84-789B-47EF-9D4A-1925B8FADE65}" type="parTrans" cxnId="{A3292F8C-590E-4DF7-A396-C7FBF868CCD7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5BBBF831-93EF-4857-8A4E-6BBAA28D0175}" type="sibTrans" cxnId="{A3292F8C-590E-4DF7-A396-C7FBF868CCD7}">
      <dgm:prSet/>
      <dgm:spPr/>
      <dgm:t>
        <a:bodyPr/>
        <a:lstStyle/>
        <a:p>
          <a:endParaRPr lang="tr-TR">
            <a:latin typeface="Cambria" panose="02040503050406030204" pitchFamily="18" charset="0"/>
          </a:endParaRPr>
        </a:p>
      </dgm:t>
    </dgm:pt>
    <dgm:pt modelId="{1CBAD9BD-314E-46B4-839F-EA0F212B461F}" type="pres">
      <dgm:prSet presAssocID="{8FFCCAB5-96C1-4FDB-9C05-4165C39948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44529C-4744-45C0-8003-6387D3D5CF32}" type="pres">
      <dgm:prSet presAssocID="{C4C32453-373B-4E8C-A632-4E0CA66A8105}" presName="roof" presStyleLbl="dkBgShp" presStyleIdx="0" presStyleCnt="2" custLinFactNeighborY="-24358"/>
      <dgm:spPr/>
      <dgm:t>
        <a:bodyPr/>
        <a:lstStyle/>
        <a:p>
          <a:endParaRPr lang="tr-TR"/>
        </a:p>
      </dgm:t>
    </dgm:pt>
    <dgm:pt modelId="{FCD35E79-12BF-4816-9834-014E06ADEA39}" type="pres">
      <dgm:prSet presAssocID="{C4C32453-373B-4E8C-A632-4E0CA66A8105}" presName="pillars" presStyleCnt="0"/>
      <dgm:spPr/>
    </dgm:pt>
    <dgm:pt modelId="{8C6E3591-E204-431D-A5EF-5EA992C8A957}" type="pres">
      <dgm:prSet presAssocID="{C4C32453-373B-4E8C-A632-4E0CA66A810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0773DB-9912-4663-AA39-690B94CAEEED}" type="pres">
      <dgm:prSet presAssocID="{47304D23-0F91-4B64-B370-F9B239062DB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0DC36A-83AF-422F-9C89-1FEC62CF3DBB}" type="pres">
      <dgm:prSet presAssocID="{4CA7CB44-CBE8-4242-B4B2-13E6DF8D11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B13295-F3AB-4952-9232-445A00999AE9}" type="pres">
      <dgm:prSet presAssocID="{C4C32453-373B-4E8C-A632-4E0CA66A8105}" presName="base" presStyleLbl="dkBgShp" presStyleIdx="1" presStyleCnt="2"/>
      <dgm:spPr/>
    </dgm:pt>
  </dgm:ptLst>
  <dgm:cxnLst>
    <dgm:cxn modelId="{E93C49C4-0533-403E-B078-E704F9FAE756}" type="presOf" srcId="{4CA7CB44-CBE8-4242-B4B2-13E6DF8D1121}" destId="{F20DC36A-83AF-422F-9C89-1FEC62CF3DBB}" srcOrd="0" destOrd="0" presId="urn:microsoft.com/office/officeart/2005/8/layout/hList3"/>
    <dgm:cxn modelId="{B11AEE77-21EF-4A1E-BBF9-75DD90BD1799}" type="presOf" srcId="{C4C32453-373B-4E8C-A632-4E0CA66A8105}" destId="{0244529C-4744-45C0-8003-6387D3D5CF32}" srcOrd="0" destOrd="0" presId="urn:microsoft.com/office/officeart/2005/8/layout/hList3"/>
    <dgm:cxn modelId="{3F08DCB0-400C-4B90-9BB0-DB1A950462DF}" srcId="{C4C32453-373B-4E8C-A632-4E0CA66A8105}" destId="{EFAF3E0A-F997-4634-8D8A-2E427E4BDF9E}" srcOrd="0" destOrd="0" parTransId="{0E42C8AA-6B7B-4C10-9875-173879135C88}" sibTransId="{4C359BEE-6A05-4472-B838-E5FF9CFC4A9D}"/>
    <dgm:cxn modelId="{38AB895B-88ED-44C5-9E2A-B4ED7E9E21D1}" srcId="{C4C32453-373B-4E8C-A632-4E0CA66A8105}" destId="{47304D23-0F91-4B64-B370-F9B239062DB5}" srcOrd="1" destOrd="0" parTransId="{B6D0253F-EF3D-47C2-AAF6-9B20C11A9987}" sibTransId="{1D67B7CD-F18E-43CE-B2F5-3E636405171E}"/>
    <dgm:cxn modelId="{C1AECD02-3B25-49CE-B9E8-5AA5AFEBEE1A}" type="presOf" srcId="{47304D23-0F91-4B64-B370-F9B239062DB5}" destId="{070773DB-9912-4663-AA39-690B94CAEEED}" srcOrd="0" destOrd="0" presId="urn:microsoft.com/office/officeart/2005/8/layout/hList3"/>
    <dgm:cxn modelId="{2AF5A896-7821-45E1-BC82-79031588C65B}" srcId="{8FFCCAB5-96C1-4FDB-9C05-4165C39948A3}" destId="{C4C32453-373B-4E8C-A632-4E0CA66A8105}" srcOrd="0" destOrd="0" parTransId="{98782B5A-9A6E-446F-B790-D93E2D666A71}" sibTransId="{62ACAF07-8405-408A-917F-98C34C441725}"/>
    <dgm:cxn modelId="{A3292F8C-590E-4DF7-A396-C7FBF868CCD7}" srcId="{C4C32453-373B-4E8C-A632-4E0CA66A8105}" destId="{4CA7CB44-CBE8-4242-B4B2-13E6DF8D1121}" srcOrd="2" destOrd="0" parTransId="{DD367F84-789B-47EF-9D4A-1925B8FADE65}" sibTransId="{5BBBF831-93EF-4857-8A4E-6BBAA28D0175}"/>
    <dgm:cxn modelId="{7DA7A58F-737B-476E-A991-95498972CD77}" type="presOf" srcId="{8FFCCAB5-96C1-4FDB-9C05-4165C39948A3}" destId="{1CBAD9BD-314E-46B4-839F-EA0F212B461F}" srcOrd="0" destOrd="0" presId="urn:microsoft.com/office/officeart/2005/8/layout/hList3"/>
    <dgm:cxn modelId="{526A12CC-8465-41E8-A70E-A0D4CE991641}" type="presOf" srcId="{EFAF3E0A-F997-4634-8D8A-2E427E4BDF9E}" destId="{8C6E3591-E204-431D-A5EF-5EA992C8A957}" srcOrd="0" destOrd="0" presId="urn:microsoft.com/office/officeart/2005/8/layout/hList3"/>
    <dgm:cxn modelId="{D8EAF52C-064C-4098-88F7-B0F5FB3B87B2}" type="presParOf" srcId="{1CBAD9BD-314E-46B4-839F-EA0F212B461F}" destId="{0244529C-4744-45C0-8003-6387D3D5CF32}" srcOrd="0" destOrd="0" presId="urn:microsoft.com/office/officeart/2005/8/layout/hList3"/>
    <dgm:cxn modelId="{CF0F6F4D-4A8D-4270-9632-F7C3A88BC5AD}" type="presParOf" srcId="{1CBAD9BD-314E-46B4-839F-EA0F212B461F}" destId="{FCD35E79-12BF-4816-9834-014E06ADEA39}" srcOrd="1" destOrd="0" presId="urn:microsoft.com/office/officeart/2005/8/layout/hList3"/>
    <dgm:cxn modelId="{5B72EC4F-B21C-4B7E-A423-79CC3865FC64}" type="presParOf" srcId="{FCD35E79-12BF-4816-9834-014E06ADEA39}" destId="{8C6E3591-E204-431D-A5EF-5EA992C8A957}" srcOrd="0" destOrd="0" presId="urn:microsoft.com/office/officeart/2005/8/layout/hList3"/>
    <dgm:cxn modelId="{E3DC5353-9A23-4C4E-BEF6-602D8831D198}" type="presParOf" srcId="{FCD35E79-12BF-4816-9834-014E06ADEA39}" destId="{070773DB-9912-4663-AA39-690B94CAEEED}" srcOrd="1" destOrd="0" presId="urn:microsoft.com/office/officeart/2005/8/layout/hList3"/>
    <dgm:cxn modelId="{9466B1B0-02CC-4500-A384-5F6D5F809FFD}" type="presParOf" srcId="{FCD35E79-12BF-4816-9834-014E06ADEA39}" destId="{F20DC36A-83AF-422F-9C89-1FEC62CF3DBB}" srcOrd="2" destOrd="0" presId="urn:microsoft.com/office/officeart/2005/8/layout/hList3"/>
    <dgm:cxn modelId="{72A4F023-7DE6-442C-9ED9-4D4FC7C150E2}" type="presParOf" srcId="{1CBAD9BD-314E-46B4-839F-EA0F212B461F}" destId="{FEB13295-F3AB-4952-9232-445A00999AE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1152E6-2E08-4CD9-96CF-A8FAFEB8C99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E72E31-214D-4A5C-A784-E8B79F28E754}">
      <dgm:prSet phldrT="[Metin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4800" noProof="0" dirty="0" smtClean="0">
              <a:latin typeface="Cambria" pitchFamily="18" charset="0"/>
            </a:rPr>
            <a:t>AEO</a:t>
          </a:r>
          <a:endParaRPr lang="tr-TR" sz="4800" dirty="0"/>
        </a:p>
      </dgm:t>
    </dgm:pt>
    <dgm:pt modelId="{B7EC5D5A-35A5-4612-959D-683D7B44D7BF}" type="parTrans" cxnId="{76F2DC7D-C927-4D04-AF83-3520B25FA0DE}">
      <dgm:prSet/>
      <dgm:spPr/>
      <dgm:t>
        <a:bodyPr/>
        <a:lstStyle/>
        <a:p>
          <a:endParaRPr lang="tr-TR"/>
        </a:p>
      </dgm:t>
    </dgm:pt>
    <dgm:pt modelId="{25767DF8-A428-4B50-B685-33E7C49B0E7C}" type="sibTrans" cxnId="{76F2DC7D-C927-4D04-AF83-3520B25FA0DE}">
      <dgm:prSet/>
      <dgm:spPr/>
      <dgm:t>
        <a:bodyPr/>
        <a:lstStyle/>
        <a:p>
          <a:endParaRPr lang="tr-TR"/>
        </a:p>
      </dgm:t>
    </dgm:pt>
    <dgm:pt modelId="{A1CC2846-AEC5-40C3-8527-8FFCE5481810}">
      <dgm:prSet phldrT="[Metin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noProof="0" dirty="0" smtClean="0">
              <a:latin typeface="Cambria" pitchFamily="18" charset="0"/>
            </a:rPr>
            <a:t>Local Clearance</a:t>
          </a:r>
          <a:endParaRPr lang="en-US" sz="1400" noProof="0" dirty="0"/>
        </a:p>
      </dgm:t>
    </dgm:pt>
    <dgm:pt modelId="{157CD77D-0804-488D-8DA3-3E5FAFA865AE}" type="parTrans" cxnId="{C376E443-8758-4629-98A4-002CE9CADCC9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1093A51D-0AC4-435F-B938-8983FBF7FE03}" type="sibTrans" cxnId="{C376E443-8758-4629-98A4-002CE9CADCC9}">
      <dgm:prSet/>
      <dgm:spPr/>
      <dgm:t>
        <a:bodyPr/>
        <a:lstStyle/>
        <a:p>
          <a:endParaRPr lang="tr-TR"/>
        </a:p>
      </dgm:t>
    </dgm:pt>
    <dgm:pt modelId="{6A32D40D-FA02-4BA0-8D4C-A4D502E65B34}">
      <dgm:prSet phldrT="[Metin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noProof="0" dirty="0" smtClean="0">
              <a:latin typeface="Cambria" pitchFamily="18" charset="0"/>
            </a:rPr>
            <a:t>Partial or lump-sum guarantees</a:t>
          </a:r>
          <a:endParaRPr lang="en-US" sz="1400" noProof="0" dirty="0"/>
        </a:p>
      </dgm:t>
    </dgm:pt>
    <dgm:pt modelId="{780F6A50-DDBB-4B16-ADFF-60CBAE6F986A}" type="parTrans" cxnId="{35058242-4DC7-43A3-8820-ACEBE3D7E4B2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A93FC0CE-1352-46BC-9E8E-B037387F0EE0}" type="sibTrans" cxnId="{35058242-4DC7-43A3-8820-ACEBE3D7E4B2}">
      <dgm:prSet/>
      <dgm:spPr/>
      <dgm:t>
        <a:bodyPr/>
        <a:lstStyle/>
        <a:p>
          <a:endParaRPr lang="tr-TR"/>
        </a:p>
      </dgm:t>
    </dgm:pt>
    <dgm:pt modelId="{CB80E75C-2479-43CC-8EB5-57B3157E68CA}">
      <dgm:prSet phldrT="[Metin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noProof="0" dirty="0" err="1" smtClean="0">
              <a:latin typeface="Cambria" pitchFamily="18" charset="0"/>
            </a:rPr>
            <a:t>Authorised</a:t>
          </a:r>
          <a:r>
            <a:rPr lang="en-US" sz="1400" noProof="0" dirty="0" smtClean="0">
              <a:latin typeface="Cambria" pitchFamily="18" charset="0"/>
            </a:rPr>
            <a:t> consignee/ consignor</a:t>
          </a:r>
          <a:endParaRPr lang="en-US" sz="1400" noProof="0" dirty="0"/>
        </a:p>
      </dgm:t>
    </dgm:pt>
    <dgm:pt modelId="{3F618351-ECCB-406B-9E6C-F5829AEB43D2}" type="parTrans" cxnId="{C598D757-24BA-42F7-A338-E260A76F361E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A6AE2980-51E2-4A3B-88F4-125BA8FCD3D2}" type="sibTrans" cxnId="{C598D757-24BA-42F7-A338-E260A76F361E}">
      <dgm:prSet/>
      <dgm:spPr/>
      <dgm:t>
        <a:bodyPr/>
        <a:lstStyle/>
        <a:p>
          <a:endParaRPr lang="tr-TR"/>
        </a:p>
      </dgm:t>
    </dgm:pt>
    <dgm:pt modelId="{E1F2EF56-7F5B-43C6-8500-CEF734B62581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1400" dirty="0" smtClean="0">
              <a:latin typeface="Cambria" pitchFamily="18" charset="0"/>
            </a:rPr>
            <a:t>I</a:t>
          </a:r>
          <a:r>
            <a:rPr lang="en-US" sz="1400" dirty="0" err="1" smtClean="0">
              <a:latin typeface="Cambria" pitchFamily="18" charset="0"/>
            </a:rPr>
            <a:t>ssuing</a:t>
          </a:r>
          <a:r>
            <a:rPr lang="en-US" sz="1400" dirty="0" smtClean="0">
              <a:latin typeface="Cambria" pitchFamily="18" charset="0"/>
            </a:rPr>
            <a:t> A.TR and EUR.MED </a:t>
          </a:r>
          <a:endParaRPr lang="tr-TR" sz="1400" dirty="0">
            <a:latin typeface="Cambria" pitchFamily="18" charset="0"/>
          </a:endParaRPr>
        </a:p>
      </dgm:t>
    </dgm:pt>
    <dgm:pt modelId="{AEF976DF-7F17-4438-AB2B-38477830EF6A}" type="parTrans" cxnId="{A32F5D15-2D98-477C-82F5-4602BF3B826F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1F99D416-A088-43B5-B1BE-A88B22123AF8}" type="sibTrans" cxnId="{A32F5D15-2D98-477C-82F5-4602BF3B826F}">
      <dgm:prSet/>
      <dgm:spPr/>
      <dgm:t>
        <a:bodyPr/>
        <a:lstStyle/>
        <a:p>
          <a:endParaRPr lang="tr-TR"/>
        </a:p>
      </dgm:t>
    </dgm:pt>
    <dgm:pt modelId="{63203FE9-7AF8-4DAD-AC29-2C64F34CB6C6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1400" dirty="0" smtClean="0">
              <a:latin typeface="Cambria" pitchFamily="18" charset="0"/>
            </a:rPr>
            <a:t>I</a:t>
          </a:r>
          <a:r>
            <a:rPr lang="en-US" sz="1400" dirty="0" err="1" smtClean="0">
              <a:latin typeface="Cambria" pitchFamily="18" charset="0"/>
            </a:rPr>
            <a:t>ncomplete</a:t>
          </a:r>
          <a:r>
            <a:rPr lang="en-US" sz="1400" dirty="0" smtClean="0">
              <a:latin typeface="Cambria" pitchFamily="18" charset="0"/>
            </a:rPr>
            <a:t> declaration</a:t>
          </a:r>
          <a:r>
            <a:rPr lang="tr-TR" sz="1400" dirty="0" smtClean="0">
              <a:latin typeface="Cambria" pitchFamily="18" charset="0"/>
            </a:rPr>
            <a:t>s</a:t>
          </a:r>
          <a:endParaRPr lang="tr-TR" sz="1400" dirty="0">
            <a:latin typeface="Cambria" pitchFamily="18" charset="0"/>
          </a:endParaRPr>
        </a:p>
      </dgm:t>
    </dgm:pt>
    <dgm:pt modelId="{C4A18910-1438-412F-87A3-33B0EA141BC0}" type="parTrans" cxnId="{04A4AF75-0E84-4705-A10C-4607FA64C249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D9D9BCE1-0E0F-482B-82A2-FD5DC67F1853}" type="sibTrans" cxnId="{04A4AF75-0E84-4705-A10C-4607FA64C249}">
      <dgm:prSet/>
      <dgm:spPr/>
      <dgm:t>
        <a:bodyPr/>
        <a:lstStyle/>
        <a:p>
          <a:endParaRPr lang="tr-TR"/>
        </a:p>
      </dgm:t>
    </dgm:pt>
    <dgm:pt modelId="{D0EBF98E-F515-4602-B1D0-C0DF6496C5AC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noProof="0" dirty="0" smtClean="0">
              <a:latin typeface="Cambria" pitchFamily="18" charset="0"/>
            </a:rPr>
            <a:t>Incomplete </a:t>
          </a:r>
          <a:r>
            <a:rPr lang="en-US" sz="1200" noProof="0" dirty="0" smtClean="0">
              <a:latin typeface="Cambria" pitchFamily="18" charset="0"/>
            </a:rPr>
            <a:t>Documentation</a:t>
          </a:r>
          <a:endParaRPr lang="en-US" sz="1200" noProof="0" dirty="0">
            <a:latin typeface="Cambria" pitchFamily="18" charset="0"/>
          </a:endParaRPr>
        </a:p>
      </dgm:t>
    </dgm:pt>
    <dgm:pt modelId="{8B08490C-32C0-4E17-818A-113B5D3CDAE4}" type="parTrans" cxnId="{51EA3645-1D1B-44F8-AEAA-3DCB23594221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6E74536B-608F-4D5F-939A-3B292EE2BBD0}" type="sibTrans" cxnId="{51EA3645-1D1B-44F8-AEAA-3DCB23594221}">
      <dgm:prSet/>
      <dgm:spPr/>
      <dgm:t>
        <a:bodyPr/>
        <a:lstStyle/>
        <a:p>
          <a:endParaRPr lang="tr-TR"/>
        </a:p>
      </dgm:t>
    </dgm:pt>
    <dgm:pt modelId="{02D184FA-4C41-4415-ABF1-1A4950FAAC99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noProof="0" dirty="0" smtClean="0">
              <a:latin typeface="Cambria" pitchFamily="18" charset="0"/>
            </a:rPr>
            <a:t>Green Lane</a:t>
          </a:r>
          <a:endParaRPr lang="en-US" sz="1400" noProof="0" dirty="0"/>
        </a:p>
      </dgm:t>
    </dgm:pt>
    <dgm:pt modelId="{AF24FE36-E542-4D56-80B5-464BD3CB8912}" type="parTrans" cxnId="{188EDE2C-68B0-4DD2-BE92-201FE426B4C5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</dgm:spPr>
      <dgm:t>
        <a:bodyPr/>
        <a:lstStyle/>
        <a:p>
          <a:endParaRPr lang="tr-TR"/>
        </a:p>
      </dgm:t>
    </dgm:pt>
    <dgm:pt modelId="{E98CD987-E6F4-49F9-8872-EC257EFB82C9}" type="sibTrans" cxnId="{188EDE2C-68B0-4DD2-BE92-201FE426B4C5}">
      <dgm:prSet/>
      <dgm:spPr/>
      <dgm:t>
        <a:bodyPr/>
        <a:lstStyle/>
        <a:p>
          <a:endParaRPr lang="tr-TR"/>
        </a:p>
      </dgm:t>
    </dgm:pt>
    <dgm:pt modelId="{F175233C-B8C3-408C-ACC2-A4C6BCF5D7A8}">
      <dgm:prSet phldrT="[Metin]" custRadScaleRad="111387" custRadScaleInc="145775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A5FD34C0-29FB-4844-B01A-2187E9F1633E}" type="parTrans" cxnId="{604D7D2B-8807-4A22-AE43-86ED70A01FFC}">
      <dgm:prSet/>
      <dgm:spPr/>
      <dgm:t>
        <a:bodyPr/>
        <a:lstStyle/>
        <a:p>
          <a:endParaRPr lang="en-US"/>
        </a:p>
      </dgm:t>
    </dgm:pt>
    <dgm:pt modelId="{2F20F073-329A-4224-9B10-BDAC35EF8465}" type="sibTrans" cxnId="{604D7D2B-8807-4A22-AE43-86ED70A01FFC}">
      <dgm:prSet/>
      <dgm:spPr/>
      <dgm:t>
        <a:bodyPr/>
        <a:lstStyle/>
        <a:p>
          <a:endParaRPr lang="en-US"/>
        </a:p>
      </dgm:t>
    </dgm:pt>
    <dgm:pt modelId="{E5A7E42D-C137-40A2-B120-308F97C56553}">
      <dgm:prSet phldrT="[Metin]" custRadScaleRad="111387" custRadScaleInc="145775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CC7A10B-B4CE-4A4A-8C6A-E32DACC44089}" type="parTrans" cxnId="{E1DE767F-694A-4D2D-9E37-937991F37EBB}">
      <dgm:prSet/>
      <dgm:spPr/>
      <dgm:t>
        <a:bodyPr/>
        <a:lstStyle/>
        <a:p>
          <a:endParaRPr lang="en-US"/>
        </a:p>
      </dgm:t>
    </dgm:pt>
    <dgm:pt modelId="{7D9BC548-1815-4ECF-85D3-299DA4B95939}" type="sibTrans" cxnId="{E1DE767F-694A-4D2D-9E37-937991F37EBB}">
      <dgm:prSet/>
      <dgm:spPr/>
      <dgm:t>
        <a:bodyPr/>
        <a:lstStyle/>
        <a:p>
          <a:endParaRPr lang="en-US"/>
        </a:p>
      </dgm:t>
    </dgm:pt>
    <dgm:pt modelId="{47AA1558-4ADB-4385-AE87-ABA9F5447983}">
      <dgm:prSet phldrT="[Metin]" custRadScaleRad="111387" custRadScaleInc="145775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02AFF2B-4855-4E29-9BCA-70A45143D3E6}" type="parTrans" cxnId="{3167AECD-81FE-4EAA-B4EB-09FF6C9C4E2C}">
      <dgm:prSet/>
      <dgm:spPr/>
      <dgm:t>
        <a:bodyPr/>
        <a:lstStyle/>
        <a:p>
          <a:endParaRPr lang="en-US"/>
        </a:p>
      </dgm:t>
    </dgm:pt>
    <dgm:pt modelId="{4DB247D4-9068-4F36-B379-515A6E2F39A3}" type="sibTrans" cxnId="{3167AECD-81FE-4EAA-B4EB-09FF6C9C4E2C}">
      <dgm:prSet/>
      <dgm:spPr/>
      <dgm:t>
        <a:bodyPr/>
        <a:lstStyle/>
        <a:p>
          <a:endParaRPr lang="en-US"/>
        </a:p>
      </dgm:t>
    </dgm:pt>
    <dgm:pt modelId="{19B4DF23-E58D-44D5-A6C2-76BF0F17297D}">
      <dgm:prSet phldrT="[Metin]" custRadScaleRad="111387" custRadScaleInc="145775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0238884-DC9D-421D-B861-F889A3A4707E}" type="parTrans" cxnId="{54FD6F3E-491A-4924-A463-9C0C6A51F700}">
      <dgm:prSet/>
      <dgm:spPr/>
      <dgm:t>
        <a:bodyPr/>
        <a:lstStyle/>
        <a:p>
          <a:endParaRPr lang="en-US"/>
        </a:p>
      </dgm:t>
    </dgm:pt>
    <dgm:pt modelId="{5D6BD11F-E58F-4609-A6E0-3E6CCBA0CE76}" type="sibTrans" cxnId="{54FD6F3E-491A-4924-A463-9C0C6A51F700}">
      <dgm:prSet/>
      <dgm:spPr/>
      <dgm:t>
        <a:bodyPr/>
        <a:lstStyle/>
        <a:p>
          <a:endParaRPr lang="en-US"/>
        </a:p>
      </dgm:t>
    </dgm:pt>
    <dgm:pt modelId="{F02B28DF-E707-4302-9DA0-07E5C7DB25E9}" type="pres">
      <dgm:prSet presAssocID="{571152E6-2E08-4CD9-96CF-A8FAFEB8C9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A9E7960-308D-4286-9A1C-8122DD16B0F1}" type="pres">
      <dgm:prSet presAssocID="{4AE72E31-214D-4A5C-A784-E8B79F28E754}" presName="centerShape" presStyleLbl="node0" presStyleIdx="0" presStyleCnt="1" custLinFactNeighborX="-158" custLinFactNeighborY="-39278"/>
      <dgm:spPr/>
      <dgm:t>
        <a:bodyPr/>
        <a:lstStyle/>
        <a:p>
          <a:endParaRPr lang="tr-TR"/>
        </a:p>
      </dgm:t>
    </dgm:pt>
    <dgm:pt modelId="{CC15190A-4794-423D-841A-DBF5C8DB2EDF}" type="pres">
      <dgm:prSet presAssocID="{157CD77D-0804-488D-8DA3-3E5FAFA865AE}" presName="parTrans" presStyleLbl="bgSibTrans2D1" presStyleIdx="0" presStyleCnt="7"/>
      <dgm:spPr/>
      <dgm:t>
        <a:bodyPr/>
        <a:lstStyle/>
        <a:p>
          <a:endParaRPr lang="tr-TR"/>
        </a:p>
      </dgm:t>
    </dgm:pt>
    <dgm:pt modelId="{A3427897-0959-4118-B4F3-4B84A6C5A55B}" type="pres">
      <dgm:prSet presAssocID="{A1CC2846-AEC5-40C3-8527-8FFCE5481810}" presName="node" presStyleLbl="node1" presStyleIdx="0" presStyleCnt="7" custRadScaleRad="111387" custRadScaleInc="1457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AAAD83-6492-49FA-9B41-67D6ED933973}" type="pres">
      <dgm:prSet presAssocID="{780F6A50-DDBB-4B16-ADFF-60CBAE6F986A}" presName="parTrans" presStyleLbl="bgSibTrans2D1" presStyleIdx="1" presStyleCnt="7"/>
      <dgm:spPr/>
      <dgm:t>
        <a:bodyPr/>
        <a:lstStyle/>
        <a:p>
          <a:endParaRPr lang="tr-TR"/>
        </a:p>
      </dgm:t>
    </dgm:pt>
    <dgm:pt modelId="{CC4E9A80-1BE7-41B9-BEC3-D8F5AEDCF10E}" type="pres">
      <dgm:prSet presAssocID="{6A32D40D-FA02-4BA0-8D4C-A4D502E65B34}" presName="node" presStyleLbl="node1" presStyleIdx="1" presStyleCnt="7" custRadScaleRad="94624" custRadScaleInc="-579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11FD58-9BD9-4C93-A8E5-8237B5DB5565}" type="pres">
      <dgm:prSet presAssocID="{AEF976DF-7F17-4438-AB2B-38477830EF6A}" presName="parTrans" presStyleLbl="bgSibTrans2D1" presStyleIdx="2" presStyleCnt="7"/>
      <dgm:spPr/>
      <dgm:t>
        <a:bodyPr/>
        <a:lstStyle/>
        <a:p>
          <a:endParaRPr lang="tr-TR"/>
        </a:p>
      </dgm:t>
    </dgm:pt>
    <dgm:pt modelId="{0443A0AC-5035-466E-AF45-62432CF1F89F}" type="pres">
      <dgm:prSet presAssocID="{E1F2EF56-7F5B-43C6-8500-CEF734B62581}" presName="node" presStyleLbl="node1" presStyleIdx="2" presStyleCnt="7" custRadScaleRad="47691" custRadScaleInc="-2549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B8CCE7-1578-4679-8F05-32318C407066}" type="pres">
      <dgm:prSet presAssocID="{C4A18910-1438-412F-87A3-33B0EA141BC0}" presName="parTrans" presStyleLbl="bgSibTrans2D1" presStyleIdx="3" presStyleCnt="7"/>
      <dgm:spPr/>
      <dgm:t>
        <a:bodyPr/>
        <a:lstStyle/>
        <a:p>
          <a:endParaRPr lang="tr-TR"/>
        </a:p>
      </dgm:t>
    </dgm:pt>
    <dgm:pt modelId="{620BF5E8-2BD8-4695-B27B-096A0AAD3767}" type="pres">
      <dgm:prSet presAssocID="{63203FE9-7AF8-4DAD-AC29-2C64F34CB6C6}" presName="node" presStyleLbl="node1" presStyleIdx="3" presStyleCnt="7" custRadScaleRad="16086" custRadScaleInc="6691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1D7997-01B1-4A1E-940F-78EB6BF400F8}" type="pres">
      <dgm:prSet presAssocID="{8B08490C-32C0-4E17-818A-113B5D3CDAE4}" presName="parTrans" presStyleLbl="bgSibTrans2D1" presStyleIdx="4" presStyleCnt="7"/>
      <dgm:spPr/>
      <dgm:t>
        <a:bodyPr/>
        <a:lstStyle/>
        <a:p>
          <a:endParaRPr lang="tr-TR"/>
        </a:p>
      </dgm:t>
    </dgm:pt>
    <dgm:pt modelId="{21512A4F-22EF-4DF9-AF52-ACA25844EC3C}" type="pres">
      <dgm:prSet presAssocID="{D0EBF98E-F515-4602-B1D0-C0DF6496C5AC}" presName="node" presStyleLbl="node1" presStyleIdx="4" presStyleCnt="7" custRadScaleRad="50844" custRadScaleInc="2536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0C6583-2938-4394-8114-BE9AEDBE2985}" type="pres">
      <dgm:prSet presAssocID="{AF24FE36-E542-4D56-80B5-464BD3CB8912}" presName="parTrans" presStyleLbl="bgSibTrans2D1" presStyleIdx="5" presStyleCnt="7"/>
      <dgm:spPr/>
      <dgm:t>
        <a:bodyPr/>
        <a:lstStyle/>
        <a:p>
          <a:endParaRPr lang="tr-TR"/>
        </a:p>
      </dgm:t>
    </dgm:pt>
    <dgm:pt modelId="{9E47736A-202B-4CB8-B7D4-B40AD6698C40}" type="pres">
      <dgm:prSet presAssocID="{02D184FA-4C41-4415-ABF1-1A4950FAAC99}" presName="node" presStyleLbl="node1" presStyleIdx="5" presStyleCnt="7" custRadScaleRad="95732" custRadScaleInc="692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DFB6DF-3763-4DD9-81EA-F2208BE3DD27}" type="pres">
      <dgm:prSet presAssocID="{3F618351-ECCB-406B-9E6C-F5829AEB43D2}" presName="parTrans" presStyleLbl="bgSibTrans2D1" presStyleIdx="6" presStyleCnt="7"/>
      <dgm:spPr/>
      <dgm:t>
        <a:bodyPr/>
        <a:lstStyle/>
        <a:p>
          <a:endParaRPr lang="tr-TR"/>
        </a:p>
      </dgm:t>
    </dgm:pt>
    <dgm:pt modelId="{600B5FA8-6445-49F7-90C9-2EBB2B9DECC1}" type="pres">
      <dgm:prSet presAssocID="{CB80E75C-2479-43CC-8EB5-57B3157E68CA}" presName="node" presStyleLbl="node1" presStyleIdx="6" presStyleCnt="7" custRadScaleRad="114874" custRadScaleInc="-14072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F2DC7D-C927-4D04-AF83-3520B25FA0DE}" srcId="{571152E6-2E08-4CD9-96CF-A8FAFEB8C992}" destId="{4AE72E31-214D-4A5C-A784-E8B79F28E754}" srcOrd="0" destOrd="0" parTransId="{B7EC5D5A-35A5-4612-959D-683D7B44D7BF}" sibTransId="{25767DF8-A428-4B50-B685-33E7C49B0E7C}"/>
    <dgm:cxn modelId="{77CB083E-AEA1-4192-8E61-9C2FC66151D8}" type="presOf" srcId="{63203FE9-7AF8-4DAD-AC29-2C64F34CB6C6}" destId="{620BF5E8-2BD8-4695-B27B-096A0AAD3767}" srcOrd="0" destOrd="0" presId="urn:microsoft.com/office/officeart/2005/8/layout/radial4"/>
    <dgm:cxn modelId="{04A4AF75-0E84-4705-A10C-4607FA64C249}" srcId="{4AE72E31-214D-4A5C-A784-E8B79F28E754}" destId="{63203FE9-7AF8-4DAD-AC29-2C64F34CB6C6}" srcOrd="3" destOrd="0" parTransId="{C4A18910-1438-412F-87A3-33B0EA141BC0}" sibTransId="{D9D9BCE1-0E0F-482B-82A2-FD5DC67F1853}"/>
    <dgm:cxn modelId="{C376E443-8758-4629-98A4-002CE9CADCC9}" srcId="{4AE72E31-214D-4A5C-A784-E8B79F28E754}" destId="{A1CC2846-AEC5-40C3-8527-8FFCE5481810}" srcOrd="0" destOrd="0" parTransId="{157CD77D-0804-488D-8DA3-3E5FAFA865AE}" sibTransId="{1093A51D-0AC4-435F-B938-8983FBF7FE03}"/>
    <dgm:cxn modelId="{E1DE767F-694A-4D2D-9E37-937991F37EBB}" srcId="{571152E6-2E08-4CD9-96CF-A8FAFEB8C992}" destId="{E5A7E42D-C137-40A2-B120-308F97C56553}" srcOrd="2" destOrd="0" parTransId="{4CC7A10B-B4CE-4A4A-8C6A-E32DACC44089}" sibTransId="{7D9BC548-1815-4ECF-85D3-299DA4B95939}"/>
    <dgm:cxn modelId="{C598D757-24BA-42F7-A338-E260A76F361E}" srcId="{4AE72E31-214D-4A5C-A784-E8B79F28E754}" destId="{CB80E75C-2479-43CC-8EB5-57B3157E68CA}" srcOrd="6" destOrd="0" parTransId="{3F618351-ECCB-406B-9E6C-F5829AEB43D2}" sibTransId="{A6AE2980-51E2-4A3B-88F4-125BA8FCD3D2}"/>
    <dgm:cxn modelId="{35058242-4DC7-43A3-8820-ACEBE3D7E4B2}" srcId="{4AE72E31-214D-4A5C-A784-E8B79F28E754}" destId="{6A32D40D-FA02-4BA0-8D4C-A4D502E65B34}" srcOrd="1" destOrd="0" parTransId="{780F6A50-DDBB-4B16-ADFF-60CBAE6F986A}" sibTransId="{A93FC0CE-1352-46BC-9E8E-B037387F0EE0}"/>
    <dgm:cxn modelId="{E021C347-1EA6-4224-92C6-166905C5A8EC}" type="presOf" srcId="{8B08490C-32C0-4E17-818A-113B5D3CDAE4}" destId="{1C1D7997-01B1-4A1E-940F-78EB6BF400F8}" srcOrd="0" destOrd="0" presId="urn:microsoft.com/office/officeart/2005/8/layout/radial4"/>
    <dgm:cxn modelId="{51EA3645-1D1B-44F8-AEAA-3DCB23594221}" srcId="{4AE72E31-214D-4A5C-A784-E8B79F28E754}" destId="{D0EBF98E-F515-4602-B1D0-C0DF6496C5AC}" srcOrd="4" destOrd="0" parTransId="{8B08490C-32C0-4E17-818A-113B5D3CDAE4}" sibTransId="{6E74536B-608F-4D5F-939A-3B292EE2BBD0}"/>
    <dgm:cxn modelId="{9CF30E86-CDA9-4981-9EF9-8118F1FE5E10}" type="presOf" srcId="{CB80E75C-2479-43CC-8EB5-57B3157E68CA}" destId="{600B5FA8-6445-49F7-90C9-2EBB2B9DECC1}" srcOrd="0" destOrd="0" presId="urn:microsoft.com/office/officeart/2005/8/layout/radial4"/>
    <dgm:cxn modelId="{C1762AF3-DA0A-4DF3-B2B5-DB338B82008D}" type="presOf" srcId="{4AE72E31-214D-4A5C-A784-E8B79F28E754}" destId="{AA9E7960-308D-4286-9A1C-8122DD16B0F1}" srcOrd="0" destOrd="0" presId="urn:microsoft.com/office/officeart/2005/8/layout/radial4"/>
    <dgm:cxn modelId="{A44C786E-175E-478C-9985-846BEBA5EF3A}" type="presOf" srcId="{D0EBF98E-F515-4602-B1D0-C0DF6496C5AC}" destId="{21512A4F-22EF-4DF9-AF52-ACA25844EC3C}" srcOrd="0" destOrd="0" presId="urn:microsoft.com/office/officeart/2005/8/layout/radial4"/>
    <dgm:cxn modelId="{344C307A-8C14-4A2B-B536-B49B8AC00BE6}" type="presOf" srcId="{6A32D40D-FA02-4BA0-8D4C-A4D502E65B34}" destId="{CC4E9A80-1BE7-41B9-BEC3-D8F5AEDCF10E}" srcOrd="0" destOrd="0" presId="urn:microsoft.com/office/officeart/2005/8/layout/radial4"/>
    <dgm:cxn modelId="{F6B25447-6A0A-4267-8865-DB934FF40365}" type="presOf" srcId="{E1F2EF56-7F5B-43C6-8500-CEF734B62581}" destId="{0443A0AC-5035-466E-AF45-62432CF1F89F}" srcOrd="0" destOrd="0" presId="urn:microsoft.com/office/officeart/2005/8/layout/radial4"/>
    <dgm:cxn modelId="{A32F5D15-2D98-477C-82F5-4602BF3B826F}" srcId="{4AE72E31-214D-4A5C-A784-E8B79F28E754}" destId="{E1F2EF56-7F5B-43C6-8500-CEF734B62581}" srcOrd="2" destOrd="0" parTransId="{AEF976DF-7F17-4438-AB2B-38477830EF6A}" sibTransId="{1F99D416-A088-43B5-B1BE-A88B22123AF8}"/>
    <dgm:cxn modelId="{54FD6F3E-491A-4924-A463-9C0C6A51F700}" srcId="{571152E6-2E08-4CD9-96CF-A8FAFEB8C992}" destId="{19B4DF23-E58D-44D5-A6C2-76BF0F17297D}" srcOrd="4" destOrd="0" parTransId="{E0238884-DC9D-421D-B861-F889A3A4707E}" sibTransId="{5D6BD11F-E58F-4609-A6E0-3E6CCBA0CE76}"/>
    <dgm:cxn modelId="{A35F9DF0-32B1-49B0-92A3-D12AA27512C2}" type="presOf" srcId="{3F618351-ECCB-406B-9E6C-F5829AEB43D2}" destId="{8DDFB6DF-3763-4DD9-81EA-F2208BE3DD27}" srcOrd="0" destOrd="0" presId="urn:microsoft.com/office/officeart/2005/8/layout/radial4"/>
    <dgm:cxn modelId="{1CAD6037-63BA-4A80-9C9F-DC9380C295F5}" type="presOf" srcId="{C4A18910-1438-412F-87A3-33B0EA141BC0}" destId="{0EB8CCE7-1578-4679-8F05-32318C407066}" srcOrd="0" destOrd="0" presId="urn:microsoft.com/office/officeart/2005/8/layout/radial4"/>
    <dgm:cxn modelId="{1FF1275C-D0B7-4FDB-B0C0-A54CFA488ADB}" type="presOf" srcId="{157CD77D-0804-488D-8DA3-3E5FAFA865AE}" destId="{CC15190A-4794-423D-841A-DBF5C8DB2EDF}" srcOrd="0" destOrd="0" presId="urn:microsoft.com/office/officeart/2005/8/layout/radial4"/>
    <dgm:cxn modelId="{D8029FEB-E352-43EB-87F9-957B4EE0AFB8}" type="presOf" srcId="{780F6A50-DDBB-4B16-ADFF-60CBAE6F986A}" destId="{80AAAD83-6492-49FA-9B41-67D6ED933973}" srcOrd="0" destOrd="0" presId="urn:microsoft.com/office/officeart/2005/8/layout/radial4"/>
    <dgm:cxn modelId="{1DEB4ED5-6363-4107-9517-95636C8DBCCB}" type="presOf" srcId="{571152E6-2E08-4CD9-96CF-A8FAFEB8C992}" destId="{F02B28DF-E707-4302-9DA0-07E5C7DB25E9}" srcOrd="0" destOrd="0" presId="urn:microsoft.com/office/officeart/2005/8/layout/radial4"/>
    <dgm:cxn modelId="{B0AC5788-ABBF-49E5-9688-3BEB80A05BCD}" type="presOf" srcId="{AF24FE36-E542-4D56-80B5-464BD3CB8912}" destId="{A60C6583-2938-4394-8114-BE9AEDBE2985}" srcOrd="0" destOrd="0" presId="urn:microsoft.com/office/officeart/2005/8/layout/radial4"/>
    <dgm:cxn modelId="{3167AECD-81FE-4EAA-B4EB-09FF6C9C4E2C}" srcId="{571152E6-2E08-4CD9-96CF-A8FAFEB8C992}" destId="{47AA1558-4ADB-4385-AE87-ABA9F5447983}" srcOrd="3" destOrd="0" parTransId="{102AFF2B-4855-4E29-9BCA-70A45143D3E6}" sibTransId="{4DB247D4-9068-4F36-B379-515A6E2F39A3}"/>
    <dgm:cxn modelId="{604D7D2B-8807-4A22-AE43-86ED70A01FFC}" srcId="{571152E6-2E08-4CD9-96CF-A8FAFEB8C992}" destId="{F175233C-B8C3-408C-ACC2-A4C6BCF5D7A8}" srcOrd="1" destOrd="0" parTransId="{A5FD34C0-29FB-4844-B01A-2187E9F1633E}" sibTransId="{2F20F073-329A-4224-9B10-BDAC35EF8465}"/>
    <dgm:cxn modelId="{B839916B-69FA-4677-B8BC-C3D97AEAD2ED}" type="presOf" srcId="{AEF976DF-7F17-4438-AB2B-38477830EF6A}" destId="{ED11FD58-9BD9-4C93-A8E5-8237B5DB5565}" srcOrd="0" destOrd="0" presId="urn:microsoft.com/office/officeart/2005/8/layout/radial4"/>
    <dgm:cxn modelId="{AC26D089-2922-464C-A0FB-36C2969EFB74}" type="presOf" srcId="{A1CC2846-AEC5-40C3-8527-8FFCE5481810}" destId="{A3427897-0959-4118-B4F3-4B84A6C5A55B}" srcOrd="0" destOrd="0" presId="urn:microsoft.com/office/officeart/2005/8/layout/radial4"/>
    <dgm:cxn modelId="{C08FF13B-166D-41BD-8CCE-6DBC1AF2D64A}" type="presOf" srcId="{02D184FA-4C41-4415-ABF1-1A4950FAAC99}" destId="{9E47736A-202B-4CB8-B7D4-B40AD6698C40}" srcOrd="0" destOrd="0" presId="urn:microsoft.com/office/officeart/2005/8/layout/radial4"/>
    <dgm:cxn modelId="{188EDE2C-68B0-4DD2-BE92-201FE426B4C5}" srcId="{4AE72E31-214D-4A5C-A784-E8B79F28E754}" destId="{02D184FA-4C41-4415-ABF1-1A4950FAAC99}" srcOrd="5" destOrd="0" parTransId="{AF24FE36-E542-4D56-80B5-464BD3CB8912}" sibTransId="{E98CD987-E6F4-49F9-8872-EC257EFB82C9}"/>
    <dgm:cxn modelId="{73E226A6-284E-4B6F-8709-06A0D22CD2FA}" type="presParOf" srcId="{F02B28DF-E707-4302-9DA0-07E5C7DB25E9}" destId="{AA9E7960-308D-4286-9A1C-8122DD16B0F1}" srcOrd="0" destOrd="0" presId="urn:microsoft.com/office/officeart/2005/8/layout/radial4"/>
    <dgm:cxn modelId="{80082705-1002-4D13-91D5-24D6C1D0E2B3}" type="presParOf" srcId="{F02B28DF-E707-4302-9DA0-07E5C7DB25E9}" destId="{CC15190A-4794-423D-841A-DBF5C8DB2EDF}" srcOrd="1" destOrd="0" presId="urn:microsoft.com/office/officeart/2005/8/layout/radial4"/>
    <dgm:cxn modelId="{3385E336-8F4B-402F-BEFC-FEE42AF1C5F0}" type="presParOf" srcId="{F02B28DF-E707-4302-9DA0-07E5C7DB25E9}" destId="{A3427897-0959-4118-B4F3-4B84A6C5A55B}" srcOrd="2" destOrd="0" presId="urn:microsoft.com/office/officeart/2005/8/layout/radial4"/>
    <dgm:cxn modelId="{7EF07BA0-6208-4111-9283-29B839E8E642}" type="presParOf" srcId="{F02B28DF-E707-4302-9DA0-07E5C7DB25E9}" destId="{80AAAD83-6492-49FA-9B41-67D6ED933973}" srcOrd="3" destOrd="0" presId="urn:microsoft.com/office/officeart/2005/8/layout/radial4"/>
    <dgm:cxn modelId="{2560FC4B-4BC6-4829-86B1-562FA321E03E}" type="presParOf" srcId="{F02B28DF-E707-4302-9DA0-07E5C7DB25E9}" destId="{CC4E9A80-1BE7-41B9-BEC3-D8F5AEDCF10E}" srcOrd="4" destOrd="0" presId="urn:microsoft.com/office/officeart/2005/8/layout/radial4"/>
    <dgm:cxn modelId="{0CD9D9F9-7E69-48BB-BD39-D131D7069D6F}" type="presParOf" srcId="{F02B28DF-E707-4302-9DA0-07E5C7DB25E9}" destId="{ED11FD58-9BD9-4C93-A8E5-8237B5DB5565}" srcOrd="5" destOrd="0" presId="urn:microsoft.com/office/officeart/2005/8/layout/radial4"/>
    <dgm:cxn modelId="{20CE27F6-4332-41CB-A396-9B4A4F86B7AC}" type="presParOf" srcId="{F02B28DF-E707-4302-9DA0-07E5C7DB25E9}" destId="{0443A0AC-5035-466E-AF45-62432CF1F89F}" srcOrd="6" destOrd="0" presId="urn:microsoft.com/office/officeart/2005/8/layout/radial4"/>
    <dgm:cxn modelId="{A20D1D13-37FD-4CBF-9E1A-78FA901E523C}" type="presParOf" srcId="{F02B28DF-E707-4302-9DA0-07E5C7DB25E9}" destId="{0EB8CCE7-1578-4679-8F05-32318C407066}" srcOrd="7" destOrd="0" presId="urn:microsoft.com/office/officeart/2005/8/layout/radial4"/>
    <dgm:cxn modelId="{6394D4B2-B0D3-4266-B5E6-07B709D11B3E}" type="presParOf" srcId="{F02B28DF-E707-4302-9DA0-07E5C7DB25E9}" destId="{620BF5E8-2BD8-4695-B27B-096A0AAD3767}" srcOrd="8" destOrd="0" presId="urn:microsoft.com/office/officeart/2005/8/layout/radial4"/>
    <dgm:cxn modelId="{F46AC713-3137-414C-95AD-16548E1FD85F}" type="presParOf" srcId="{F02B28DF-E707-4302-9DA0-07E5C7DB25E9}" destId="{1C1D7997-01B1-4A1E-940F-78EB6BF400F8}" srcOrd="9" destOrd="0" presId="urn:microsoft.com/office/officeart/2005/8/layout/radial4"/>
    <dgm:cxn modelId="{012F5C3C-979D-4A83-9E81-F4F07CCB22C0}" type="presParOf" srcId="{F02B28DF-E707-4302-9DA0-07E5C7DB25E9}" destId="{21512A4F-22EF-4DF9-AF52-ACA25844EC3C}" srcOrd="10" destOrd="0" presId="urn:microsoft.com/office/officeart/2005/8/layout/radial4"/>
    <dgm:cxn modelId="{4063BBA7-AE4D-4476-A1EF-404EE7DDE168}" type="presParOf" srcId="{F02B28DF-E707-4302-9DA0-07E5C7DB25E9}" destId="{A60C6583-2938-4394-8114-BE9AEDBE2985}" srcOrd="11" destOrd="0" presId="urn:microsoft.com/office/officeart/2005/8/layout/radial4"/>
    <dgm:cxn modelId="{C203427F-FEF9-4BA6-A258-BCDFEA06BBD8}" type="presParOf" srcId="{F02B28DF-E707-4302-9DA0-07E5C7DB25E9}" destId="{9E47736A-202B-4CB8-B7D4-B40AD6698C40}" srcOrd="12" destOrd="0" presId="urn:microsoft.com/office/officeart/2005/8/layout/radial4"/>
    <dgm:cxn modelId="{0682A401-7897-422F-AEFC-992925F8E198}" type="presParOf" srcId="{F02B28DF-E707-4302-9DA0-07E5C7DB25E9}" destId="{8DDFB6DF-3763-4DD9-81EA-F2208BE3DD27}" srcOrd="13" destOrd="0" presId="urn:microsoft.com/office/officeart/2005/8/layout/radial4"/>
    <dgm:cxn modelId="{3D1EA4BC-7B2B-4E0D-8722-17D333E3B752}" type="presParOf" srcId="{F02B28DF-E707-4302-9DA0-07E5C7DB25E9}" destId="{600B5FA8-6445-49F7-90C9-2EBB2B9DECC1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D163C0-17DB-4B14-BD8B-7D9BD10A17E9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88F9E4-57FF-4581-810D-5ABE5FBE61AF}">
      <dgm:prSet phldrT="[Metin]" custT="1"/>
      <dgm:spPr>
        <a:solidFill>
          <a:schemeClr val="accent5"/>
        </a:solidFill>
      </dgm:spPr>
      <dgm:t>
        <a:bodyPr/>
        <a:lstStyle/>
        <a:p>
          <a:r>
            <a:rPr lang="en-US" sz="2000" noProof="0" dirty="0" smtClean="0">
              <a:latin typeface="Cambria" pitchFamily="18" charset="0"/>
            </a:rPr>
            <a:t>Priority treatment for border crossing</a:t>
          </a:r>
          <a:endParaRPr lang="en-US" sz="2000" noProof="0" dirty="0">
            <a:latin typeface="Cambria" pitchFamily="18" charset="0"/>
          </a:endParaRPr>
        </a:p>
      </dgm:t>
    </dgm:pt>
    <dgm:pt modelId="{46937D07-74A6-40E6-BCDB-AFCDC8979C0F}" type="parTrans" cxnId="{845392C6-3D83-44B1-87C7-6DA0D179B23E}">
      <dgm:prSet/>
      <dgm:spPr>
        <a:solidFill>
          <a:schemeClr val="accent5"/>
        </a:solidFill>
      </dgm:spPr>
      <dgm:t>
        <a:bodyPr/>
        <a:lstStyle/>
        <a:p>
          <a:endParaRPr lang="tr-TR">
            <a:latin typeface="Cambria" pitchFamily="18" charset="0"/>
          </a:endParaRPr>
        </a:p>
      </dgm:t>
    </dgm:pt>
    <dgm:pt modelId="{208AF9DE-21F9-4A9E-9B91-319475BA0FAD}" type="sibTrans" cxnId="{845392C6-3D83-44B1-87C7-6DA0D179B23E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635207D0-628B-4B19-8421-1B5EDB70A9EA}">
      <dgm:prSet phldrT="[Metin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4800" noProof="0" dirty="0" smtClean="0">
              <a:latin typeface="Cambria" pitchFamily="18" charset="0"/>
            </a:rPr>
            <a:t>AEO</a:t>
          </a:r>
          <a:endParaRPr lang="en-US" sz="4800" noProof="0" dirty="0">
            <a:latin typeface="Cambria" pitchFamily="18" charset="0"/>
          </a:endParaRPr>
        </a:p>
      </dgm:t>
    </dgm:pt>
    <dgm:pt modelId="{DE6A779D-BE08-4805-9309-4EF645E91270}" type="sibTrans" cxnId="{340C3AB1-77A9-43F1-BC76-1A9E903537A1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7FDFFF41-5126-43D6-92A9-D152724C7079}" type="parTrans" cxnId="{340C3AB1-77A9-43F1-BC76-1A9E903537A1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DE8F3757-2615-4B00-BBE6-0641A2E3A2F8}">
      <dgm:prSet custT="1"/>
      <dgm:spPr>
        <a:solidFill>
          <a:schemeClr val="accent5"/>
        </a:solidFill>
      </dgm:spPr>
      <dgm:t>
        <a:bodyPr/>
        <a:lstStyle/>
        <a:p>
          <a:r>
            <a:rPr lang="en-US" sz="2000" dirty="0" smtClean="0">
              <a:latin typeface="Cambria" pitchFamily="18" charset="0"/>
            </a:rPr>
            <a:t>Summary declaration with reduced data</a:t>
          </a:r>
          <a:endParaRPr lang="en-US" sz="2000" noProof="0" dirty="0">
            <a:latin typeface="Cambria" pitchFamily="18" charset="0"/>
          </a:endParaRPr>
        </a:p>
      </dgm:t>
    </dgm:pt>
    <dgm:pt modelId="{9E1BDCDC-0928-4344-B8D9-0FB628FD11F5}" type="parTrans" cxnId="{F865E470-8A83-44DD-A89C-5EA9DC1E3C4E}">
      <dgm:prSet/>
      <dgm:spPr>
        <a:solidFill>
          <a:schemeClr val="accent5"/>
        </a:solidFill>
      </dgm:spPr>
      <dgm:t>
        <a:bodyPr/>
        <a:lstStyle/>
        <a:p>
          <a:endParaRPr lang="tr-TR">
            <a:latin typeface="Cambria" pitchFamily="18" charset="0"/>
          </a:endParaRPr>
        </a:p>
      </dgm:t>
    </dgm:pt>
    <dgm:pt modelId="{3E96A0DA-5327-4E93-A315-39A2BB25BF16}" type="sibTrans" cxnId="{F865E470-8A83-44DD-A89C-5EA9DC1E3C4E}">
      <dgm:prSet/>
      <dgm:spPr/>
      <dgm:t>
        <a:bodyPr/>
        <a:lstStyle/>
        <a:p>
          <a:endParaRPr lang="tr-TR"/>
        </a:p>
      </dgm:t>
    </dgm:pt>
    <dgm:pt modelId="{311A9ABB-DE58-4200-8CFE-D5B115FD45B7}">
      <dgm:prSet custT="1"/>
      <dgm:spPr>
        <a:solidFill>
          <a:schemeClr val="accent5"/>
        </a:solidFill>
      </dgm:spPr>
      <dgm:t>
        <a:bodyPr/>
        <a:lstStyle/>
        <a:p>
          <a:r>
            <a:rPr lang="en-US" sz="2000" noProof="0" dirty="0" smtClean="0">
              <a:latin typeface="Cambria" pitchFamily="18" charset="0"/>
            </a:rPr>
            <a:t>Priority treatment for customs controls</a:t>
          </a:r>
          <a:endParaRPr lang="en-US" sz="2000" noProof="0" dirty="0">
            <a:latin typeface="Cambria" pitchFamily="18" charset="0"/>
          </a:endParaRPr>
        </a:p>
      </dgm:t>
    </dgm:pt>
    <dgm:pt modelId="{979E0910-3F69-424B-8236-126BD0D55182}" type="parTrans" cxnId="{477717C8-778D-4ACB-888C-B74196C85EB1}">
      <dgm:prSet/>
      <dgm:spPr>
        <a:solidFill>
          <a:schemeClr val="accent5"/>
        </a:solidFill>
      </dgm:spPr>
      <dgm:t>
        <a:bodyPr/>
        <a:lstStyle/>
        <a:p>
          <a:endParaRPr lang="tr-TR">
            <a:latin typeface="Cambria" pitchFamily="18" charset="0"/>
          </a:endParaRPr>
        </a:p>
      </dgm:t>
    </dgm:pt>
    <dgm:pt modelId="{FF6761E1-F3EE-499F-9CE5-C15A4E3428D9}" type="sibTrans" cxnId="{477717C8-778D-4ACB-888C-B74196C85EB1}">
      <dgm:prSet/>
      <dgm:spPr/>
      <dgm:t>
        <a:bodyPr/>
        <a:lstStyle/>
        <a:p>
          <a:endParaRPr lang="tr-TR"/>
        </a:p>
      </dgm:t>
    </dgm:pt>
    <dgm:pt modelId="{E975B07C-ADEC-4644-83D0-F2DE325AEC7B}">
      <dgm:prSet custT="1"/>
      <dgm:spPr>
        <a:solidFill>
          <a:schemeClr val="accent5"/>
        </a:solidFill>
      </dgm:spPr>
      <dgm:t>
        <a:bodyPr/>
        <a:lstStyle/>
        <a:p>
          <a:r>
            <a:rPr lang="en-US" sz="2000" noProof="0" dirty="0" smtClean="0">
              <a:latin typeface="Cambria" pitchFamily="18" charset="0"/>
            </a:rPr>
            <a:t>Fewer customs controls</a:t>
          </a:r>
          <a:endParaRPr lang="en-US" sz="2000" noProof="0" dirty="0">
            <a:latin typeface="Cambria" pitchFamily="18" charset="0"/>
          </a:endParaRPr>
        </a:p>
      </dgm:t>
    </dgm:pt>
    <dgm:pt modelId="{139136E6-69AA-4691-BCB5-16BBDB64AA74}" type="sibTrans" cxnId="{A2F1C962-224A-4A9D-A7DD-23756606CE44}">
      <dgm:prSet/>
      <dgm:spPr/>
      <dgm:t>
        <a:bodyPr/>
        <a:lstStyle/>
        <a:p>
          <a:endParaRPr lang="tr-TR">
            <a:latin typeface="Cambria" pitchFamily="18" charset="0"/>
          </a:endParaRPr>
        </a:p>
      </dgm:t>
    </dgm:pt>
    <dgm:pt modelId="{9194E86F-D482-4152-81B0-3CCCEA7BE32D}" type="parTrans" cxnId="{A2F1C962-224A-4A9D-A7DD-23756606CE44}">
      <dgm:prSet/>
      <dgm:spPr>
        <a:solidFill>
          <a:schemeClr val="accent5"/>
        </a:solidFill>
      </dgm:spPr>
      <dgm:t>
        <a:bodyPr/>
        <a:lstStyle/>
        <a:p>
          <a:endParaRPr lang="tr-TR">
            <a:latin typeface="Cambria" pitchFamily="18" charset="0"/>
          </a:endParaRPr>
        </a:p>
      </dgm:t>
    </dgm:pt>
    <dgm:pt modelId="{3B090F12-4416-41A7-90BB-D75900B8DE27}" type="pres">
      <dgm:prSet presAssocID="{20D163C0-17DB-4B14-BD8B-7D9BD10A17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9A90E04-C243-4737-A8C5-241912383709}" type="pres">
      <dgm:prSet presAssocID="{635207D0-628B-4B19-8421-1B5EDB70A9EA}" presName="centerShape" presStyleLbl="node0" presStyleIdx="0" presStyleCnt="1" custScaleX="101677" custScaleY="101677" custLinFactNeighborX="-263" custLinFactNeighborY="-46943"/>
      <dgm:spPr/>
      <dgm:t>
        <a:bodyPr/>
        <a:lstStyle/>
        <a:p>
          <a:endParaRPr lang="tr-TR"/>
        </a:p>
      </dgm:t>
    </dgm:pt>
    <dgm:pt modelId="{E4A31B13-2A79-4AEB-99D7-A1A85955AC22}" type="pres">
      <dgm:prSet presAssocID="{46937D07-74A6-40E6-BCDB-AFCDC8979C0F}" presName="parTrans" presStyleLbl="bgSibTrans2D1" presStyleIdx="0" presStyleCnt="4"/>
      <dgm:spPr/>
      <dgm:t>
        <a:bodyPr/>
        <a:lstStyle/>
        <a:p>
          <a:endParaRPr lang="tr-TR"/>
        </a:p>
      </dgm:t>
    </dgm:pt>
    <dgm:pt modelId="{75F6F5F4-2B96-4467-84CA-DAF5D2A8DD91}" type="pres">
      <dgm:prSet presAssocID="{DF88F9E4-57FF-4581-810D-5ABE5FBE61AF}" presName="node" presStyleLbl="node1" presStyleIdx="0" presStyleCnt="4" custRadScaleRad="121370" custRadScaleInc="2926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F50F44-6F40-4A8A-8151-51A264B2DBAF}" type="pres">
      <dgm:prSet presAssocID="{979E0910-3F69-424B-8236-126BD0D55182}" presName="parTrans" presStyleLbl="bgSibTrans2D1" presStyleIdx="1" presStyleCnt="4"/>
      <dgm:spPr/>
      <dgm:t>
        <a:bodyPr/>
        <a:lstStyle/>
        <a:p>
          <a:endParaRPr lang="tr-TR"/>
        </a:p>
      </dgm:t>
    </dgm:pt>
    <dgm:pt modelId="{DA69417B-E3F5-4152-BB27-079D41EDB0AD}" type="pres">
      <dgm:prSet presAssocID="{311A9ABB-DE58-4200-8CFE-D5B115FD45B7}" presName="node" presStyleLbl="node1" presStyleIdx="1" presStyleCnt="4" custRadScaleRad="63637" custRadScaleInc="-156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83F9E6-0CA2-4FED-8FC9-4C9557926844}" type="pres">
      <dgm:prSet presAssocID="{9E1BDCDC-0928-4344-B8D9-0FB628FD11F5}" presName="parTrans" presStyleLbl="bgSibTrans2D1" presStyleIdx="2" presStyleCnt="4"/>
      <dgm:spPr/>
      <dgm:t>
        <a:bodyPr/>
        <a:lstStyle/>
        <a:p>
          <a:endParaRPr lang="tr-TR"/>
        </a:p>
      </dgm:t>
    </dgm:pt>
    <dgm:pt modelId="{A2B3B16A-77D3-43F3-AD82-C89E59D1B38B}" type="pres">
      <dgm:prSet presAssocID="{DE8F3757-2615-4B00-BBE6-0641A2E3A2F8}" presName="node" presStyleLbl="node1" presStyleIdx="2" presStyleCnt="4" custRadScaleRad="38448" custRadScaleInc="1634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FAE13F-C2F8-4DFA-9013-2D099127B5F6}" type="pres">
      <dgm:prSet presAssocID="{9194E86F-D482-4152-81B0-3CCCEA7BE32D}" presName="parTrans" presStyleLbl="bgSibTrans2D1" presStyleIdx="3" presStyleCnt="4"/>
      <dgm:spPr/>
      <dgm:t>
        <a:bodyPr/>
        <a:lstStyle/>
        <a:p>
          <a:endParaRPr lang="tr-TR"/>
        </a:p>
      </dgm:t>
    </dgm:pt>
    <dgm:pt modelId="{0A3CA42D-694F-43CC-A8B1-BB9BAF0DF255}" type="pres">
      <dgm:prSet presAssocID="{E975B07C-ADEC-4644-83D0-F2DE325AEC7B}" presName="node" presStyleLbl="node1" presStyleIdx="3" presStyleCnt="4" custRadScaleRad="121370" custRadScaleInc="-29265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2D874DD-D6FB-4122-8A64-4F572BECA7F1}" type="presOf" srcId="{311A9ABB-DE58-4200-8CFE-D5B115FD45B7}" destId="{DA69417B-E3F5-4152-BB27-079D41EDB0AD}" srcOrd="0" destOrd="0" presId="urn:microsoft.com/office/officeart/2005/8/layout/radial4"/>
    <dgm:cxn modelId="{D6243F0D-5CEF-4FA5-A7B7-E5631A1E9F6D}" type="presOf" srcId="{9E1BDCDC-0928-4344-B8D9-0FB628FD11F5}" destId="{1D83F9E6-0CA2-4FED-8FC9-4C9557926844}" srcOrd="0" destOrd="0" presId="urn:microsoft.com/office/officeart/2005/8/layout/radial4"/>
    <dgm:cxn modelId="{340C3AB1-77A9-43F1-BC76-1A9E903537A1}" srcId="{20D163C0-17DB-4B14-BD8B-7D9BD10A17E9}" destId="{635207D0-628B-4B19-8421-1B5EDB70A9EA}" srcOrd="0" destOrd="0" parTransId="{7FDFFF41-5126-43D6-92A9-D152724C7079}" sibTransId="{DE6A779D-BE08-4805-9309-4EF645E91270}"/>
    <dgm:cxn modelId="{5D2BF795-EA2F-4667-9B48-C29CCE73228C}" type="presOf" srcId="{DF88F9E4-57FF-4581-810D-5ABE5FBE61AF}" destId="{75F6F5F4-2B96-4467-84CA-DAF5D2A8DD91}" srcOrd="0" destOrd="0" presId="urn:microsoft.com/office/officeart/2005/8/layout/radial4"/>
    <dgm:cxn modelId="{F8106EBB-F319-429C-BC1A-E40F9BDB73C0}" type="presOf" srcId="{20D163C0-17DB-4B14-BD8B-7D9BD10A17E9}" destId="{3B090F12-4416-41A7-90BB-D75900B8DE27}" srcOrd="0" destOrd="0" presId="urn:microsoft.com/office/officeart/2005/8/layout/radial4"/>
    <dgm:cxn modelId="{E91FE150-5290-4681-8D49-4204F2593CAC}" type="presOf" srcId="{46937D07-74A6-40E6-BCDB-AFCDC8979C0F}" destId="{E4A31B13-2A79-4AEB-99D7-A1A85955AC22}" srcOrd="0" destOrd="0" presId="urn:microsoft.com/office/officeart/2005/8/layout/radial4"/>
    <dgm:cxn modelId="{845392C6-3D83-44B1-87C7-6DA0D179B23E}" srcId="{635207D0-628B-4B19-8421-1B5EDB70A9EA}" destId="{DF88F9E4-57FF-4581-810D-5ABE5FBE61AF}" srcOrd="0" destOrd="0" parTransId="{46937D07-74A6-40E6-BCDB-AFCDC8979C0F}" sibTransId="{208AF9DE-21F9-4A9E-9B91-319475BA0FAD}"/>
    <dgm:cxn modelId="{8F8E0769-5D9E-440B-BE26-EB2844707A85}" type="presOf" srcId="{DE8F3757-2615-4B00-BBE6-0641A2E3A2F8}" destId="{A2B3B16A-77D3-43F3-AD82-C89E59D1B38B}" srcOrd="0" destOrd="0" presId="urn:microsoft.com/office/officeart/2005/8/layout/radial4"/>
    <dgm:cxn modelId="{477717C8-778D-4ACB-888C-B74196C85EB1}" srcId="{635207D0-628B-4B19-8421-1B5EDB70A9EA}" destId="{311A9ABB-DE58-4200-8CFE-D5B115FD45B7}" srcOrd="1" destOrd="0" parTransId="{979E0910-3F69-424B-8236-126BD0D55182}" sibTransId="{FF6761E1-F3EE-499F-9CE5-C15A4E3428D9}"/>
    <dgm:cxn modelId="{A2F1C962-224A-4A9D-A7DD-23756606CE44}" srcId="{635207D0-628B-4B19-8421-1B5EDB70A9EA}" destId="{E975B07C-ADEC-4644-83D0-F2DE325AEC7B}" srcOrd="3" destOrd="0" parTransId="{9194E86F-D482-4152-81B0-3CCCEA7BE32D}" sibTransId="{139136E6-69AA-4691-BCB5-16BBDB64AA74}"/>
    <dgm:cxn modelId="{F865E470-8A83-44DD-A89C-5EA9DC1E3C4E}" srcId="{635207D0-628B-4B19-8421-1B5EDB70A9EA}" destId="{DE8F3757-2615-4B00-BBE6-0641A2E3A2F8}" srcOrd="2" destOrd="0" parTransId="{9E1BDCDC-0928-4344-B8D9-0FB628FD11F5}" sibTransId="{3E96A0DA-5327-4E93-A315-39A2BB25BF16}"/>
    <dgm:cxn modelId="{3308D466-EFB7-4428-B3C4-DFA2066FBEB1}" type="presOf" srcId="{635207D0-628B-4B19-8421-1B5EDB70A9EA}" destId="{E9A90E04-C243-4737-A8C5-241912383709}" srcOrd="0" destOrd="0" presId="urn:microsoft.com/office/officeart/2005/8/layout/radial4"/>
    <dgm:cxn modelId="{B335E8F7-1609-4B90-A4DB-BF264CD8D698}" type="presOf" srcId="{9194E86F-D482-4152-81B0-3CCCEA7BE32D}" destId="{B5FAE13F-C2F8-4DFA-9013-2D099127B5F6}" srcOrd="0" destOrd="0" presId="urn:microsoft.com/office/officeart/2005/8/layout/radial4"/>
    <dgm:cxn modelId="{8793685D-0168-4A77-8EA7-CFC5885D2DB4}" type="presOf" srcId="{E975B07C-ADEC-4644-83D0-F2DE325AEC7B}" destId="{0A3CA42D-694F-43CC-A8B1-BB9BAF0DF255}" srcOrd="0" destOrd="0" presId="urn:microsoft.com/office/officeart/2005/8/layout/radial4"/>
    <dgm:cxn modelId="{6885CD79-9405-4D84-AF39-45CFDF0B3ACE}" type="presOf" srcId="{979E0910-3F69-424B-8236-126BD0D55182}" destId="{5DF50F44-6F40-4A8A-8151-51A264B2DBAF}" srcOrd="0" destOrd="0" presId="urn:microsoft.com/office/officeart/2005/8/layout/radial4"/>
    <dgm:cxn modelId="{6B7434FF-2A23-49AD-AB8A-3921FC407491}" type="presParOf" srcId="{3B090F12-4416-41A7-90BB-D75900B8DE27}" destId="{E9A90E04-C243-4737-A8C5-241912383709}" srcOrd="0" destOrd="0" presId="urn:microsoft.com/office/officeart/2005/8/layout/radial4"/>
    <dgm:cxn modelId="{BF1A92F8-DD56-48BF-BBD3-FF1E85FC0C54}" type="presParOf" srcId="{3B090F12-4416-41A7-90BB-D75900B8DE27}" destId="{E4A31B13-2A79-4AEB-99D7-A1A85955AC22}" srcOrd="1" destOrd="0" presId="urn:microsoft.com/office/officeart/2005/8/layout/radial4"/>
    <dgm:cxn modelId="{8F33AE04-10C8-489C-91FD-092BEAF3CC8B}" type="presParOf" srcId="{3B090F12-4416-41A7-90BB-D75900B8DE27}" destId="{75F6F5F4-2B96-4467-84CA-DAF5D2A8DD91}" srcOrd="2" destOrd="0" presId="urn:microsoft.com/office/officeart/2005/8/layout/radial4"/>
    <dgm:cxn modelId="{68448ED8-FAB6-4918-BE08-E8C03E6FFCE5}" type="presParOf" srcId="{3B090F12-4416-41A7-90BB-D75900B8DE27}" destId="{5DF50F44-6F40-4A8A-8151-51A264B2DBAF}" srcOrd="3" destOrd="0" presId="urn:microsoft.com/office/officeart/2005/8/layout/radial4"/>
    <dgm:cxn modelId="{10BE4CC5-B562-4942-8EA8-B066E3613EF8}" type="presParOf" srcId="{3B090F12-4416-41A7-90BB-D75900B8DE27}" destId="{DA69417B-E3F5-4152-BB27-079D41EDB0AD}" srcOrd="4" destOrd="0" presId="urn:microsoft.com/office/officeart/2005/8/layout/radial4"/>
    <dgm:cxn modelId="{B8BF2997-A08C-4CF7-965B-5DCE1796136F}" type="presParOf" srcId="{3B090F12-4416-41A7-90BB-D75900B8DE27}" destId="{1D83F9E6-0CA2-4FED-8FC9-4C9557926844}" srcOrd="5" destOrd="0" presId="urn:microsoft.com/office/officeart/2005/8/layout/radial4"/>
    <dgm:cxn modelId="{0E1079BA-577D-479E-B668-F3F544A33B29}" type="presParOf" srcId="{3B090F12-4416-41A7-90BB-D75900B8DE27}" destId="{A2B3B16A-77D3-43F3-AD82-C89E59D1B38B}" srcOrd="6" destOrd="0" presId="urn:microsoft.com/office/officeart/2005/8/layout/radial4"/>
    <dgm:cxn modelId="{A0E7D3EA-436E-4D80-844E-CF27844632D9}" type="presParOf" srcId="{3B090F12-4416-41A7-90BB-D75900B8DE27}" destId="{B5FAE13F-C2F8-4DFA-9013-2D099127B5F6}" srcOrd="7" destOrd="0" presId="urn:microsoft.com/office/officeart/2005/8/layout/radial4"/>
    <dgm:cxn modelId="{3089FCEE-610A-450B-A6B5-C9350C12941F}" type="presParOf" srcId="{3B090F12-4416-41A7-90BB-D75900B8DE27}" destId="{0A3CA42D-694F-43CC-A8B1-BB9BAF0DF25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4BC362-277E-428C-A17C-ECCF29D35104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22EE804-8047-4AD6-A895-ECBE62F0C950}">
      <dgm:prSet phldrT="[Metin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Different approach from «normal» governmental institutions</a:t>
          </a:r>
          <a:endParaRPr lang="en-US" noProof="0" dirty="0"/>
        </a:p>
      </dgm:t>
    </dgm:pt>
    <dgm:pt modelId="{E855D8F0-B251-411E-8361-497AAF648519}" type="parTrans" cxnId="{351BF3ED-5595-4CB4-9560-08618687F5E8}">
      <dgm:prSet/>
      <dgm:spPr/>
      <dgm:t>
        <a:bodyPr/>
        <a:lstStyle/>
        <a:p>
          <a:endParaRPr lang="en-US"/>
        </a:p>
      </dgm:t>
    </dgm:pt>
    <dgm:pt modelId="{F10F99B3-3A20-47A2-B580-8B3FF4A42FA8}" type="sibTrans" cxnId="{351BF3ED-5595-4CB4-9560-08618687F5E8}">
      <dgm:prSet/>
      <dgm:spPr/>
      <dgm:t>
        <a:bodyPr/>
        <a:lstStyle/>
        <a:p>
          <a:endParaRPr lang="en-US"/>
        </a:p>
      </dgm:t>
    </dgm:pt>
    <dgm:pt modelId="{1ABEF582-F213-4FAB-90AC-C3B204308C89}">
      <dgm:prSet phldrT="[Metin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Face to face meeting</a:t>
          </a:r>
          <a:r>
            <a:rPr lang="tr-TR" noProof="0" dirty="0" smtClean="0">
              <a:latin typeface="Cambria" panose="02040503050406030204" pitchFamily="18" charset="0"/>
            </a:rPr>
            <a:t>s</a:t>
          </a:r>
          <a:r>
            <a:rPr lang="en-US" noProof="0" dirty="0" smtClean="0">
              <a:latin typeface="Cambria" panose="02040503050406030204" pitchFamily="18" charset="0"/>
            </a:rPr>
            <a:t> with every company</a:t>
          </a:r>
          <a:r>
            <a:rPr lang="tr-TR" noProof="0" dirty="0" smtClean="0">
              <a:latin typeface="Cambria" panose="02040503050406030204" pitchFamily="18" charset="0"/>
            </a:rPr>
            <a:t> </a:t>
          </a:r>
          <a:r>
            <a:rPr lang="en-US" noProof="0" dirty="0" smtClean="0">
              <a:latin typeface="Cambria" panose="02040503050406030204" pitchFamily="18" charset="0"/>
            </a:rPr>
            <a:t>about AEO and SAQ</a:t>
          </a:r>
          <a:endParaRPr lang="en-US" noProof="0" dirty="0">
            <a:latin typeface="Cambria" panose="02040503050406030204" pitchFamily="18" charset="0"/>
          </a:endParaRPr>
        </a:p>
      </dgm:t>
    </dgm:pt>
    <dgm:pt modelId="{9F26353A-95EB-4B2A-B5BD-3D52300405D1}" type="parTrans" cxnId="{F342B34F-6234-43CE-BEDE-BAFDC3B0B821}">
      <dgm:prSet/>
      <dgm:spPr/>
      <dgm:t>
        <a:bodyPr/>
        <a:lstStyle/>
        <a:p>
          <a:endParaRPr lang="en-US"/>
        </a:p>
      </dgm:t>
    </dgm:pt>
    <dgm:pt modelId="{C7D26CA9-3228-4512-B1F2-6A840E18BEC6}" type="sibTrans" cxnId="{F342B34F-6234-43CE-BEDE-BAFDC3B0B821}">
      <dgm:prSet/>
      <dgm:spPr/>
      <dgm:t>
        <a:bodyPr/>
        <a:lstStyle/>
        <a:p>
          <a:endParaRPr lang="en-US"/>
        </a:p>
      </dgm:t>
    </dgm:pt>
    <dgm:pt modelId="{85FF445D-CBB7-48C6-8363-B49F7E2BD3B2}">
      <dgm:prSet phldrT="[Metin]"/>
      <dgm:spPr/>
      <dgm:t>
        <a:bodyPr/>
        <a:lstStyle/>
        <a:p>
          <a:r>
            <a:rPr lang="en-US" noProof="0" dirty="0" smtClean="0">
              <a:latin typeface="Cambria" panose="02040503050406030204" pitchFamily="18" charset="0"/>
            </a:rPr>
            <a:t>Many companies were shocked with the help they were getting</a:t>
          </a:r>
          <a:endParaRPr lang="en-US" noProof="0" dirty="0"/>
        </a:p>
      </dgm:t>
    </dgm:pt>
    <dgm:pt modelId="{32ED15CD-75E0-4278-8763-C1A4DCCE1C10}" type="parTrans" cxnId="{4C5038D1-8267-4340-B313-B2625D00FA53}">
      <dgm:prSet/>
      <dgm:spPr/>
      <dgm:t>
        <a:bodyPr/>
        <a:lstStyle/>
        <a:p>
          <a:endParaRPr lang="en-US"/>
        </a:p>
      </dgm:t>
    </dgm:pt>
    <dgm:pt modelId="{BFFF928F-2DEF-45F2-AC63-D032C9140407}" type="sibTrans" cxnId="{4C5038D1-8267-4340-B313-B2625D00FA53}">
      <dgm:prSet/>
      <dgm:spPr/>
      <dgm:t>
        <a:bodyPr/>
        <a:lstStyle/>
        <a:p>
          <a:endParaRPr lang="en-US"/>
        </a:p>
      </dgm:t>
    </dgm:pt>
    <dgm:pt modelId="{A839518A-0C56-4AFF-BBB3-6BDD9D8863D1}" type="pres">
      <dgm:prSet presAssocID="{A04BC362-277E-428C-A17C-ECCF29D3510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DFA7EF-F497-4CE8-83D7-BC9D999ACABF}" type="pres">
      <dgm:prSet presAssocID="{A04BC362-277E-428C-A17C-ECCF29D35104}" presName="dummyMaxCanvas" presStyleCnt="0">
        <dgm:presLayoutVars/>
      </dgm:prSet>
      <dgm:spPr/>
    </dgm:pt>
    <dgm:pt modelId="{876A2D7C-9C26-4321-9419-062EBB3B5872}" type="pres">
      <dgm:prSet presAssocID="{A04BC362-277E-428C-A17C-ECCF29D3510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01302-6534-4CA4-A1A5-AC638E71320B}" type="pres">
      <dgm:prSet presAssocID="{A04BC362-277E-428C-A17C-ECCF29D3510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41995-2AD0-4F81-9996-16272E740353}" type="pres">
      <dgm:prSet presAssocID="{A04BC362-277E-428C-A17C-ECCF29D3510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BEA06-E9A1-4238-951A-94E05C67919F}" type="pres">
      <dgm:prSet presAssocID="{A04BC362-277E-428C-A17C-ECCF29D3510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31AD6-0F21-4582-AE33-E278CD4C621A}" type="pres">
      <dgm:prSet presAssocID="{A04BC362-277E-428C-A17C-ECCF29D3510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0D724-D6E7-46CC-B82D-B8A8F972016C}" type="pres">
      <dgm:prSet presAssocID="{A04BC362-277E-428C-A17C-ECCF29D3510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C0AAE-B935-44A1-8A7C-8FE7A49A9354}" type="pres">
      <dgm:prSet presAssocID="{A04BC362-277E-428C-A17C-ECCF29D3510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FD59B-2725-48E9-907C-A2169B85A67C}" type="pres">
      <dgm:prSet presAssocID="{A04BC362-277E-428C-A17C-ECCF29D3510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92FE66-6933-432C-88EE-B2D6168F82E5}" type="presOf" srcId="{85FF445D-CBB7-48C6-8363-B49F7E2BD3B2}" destId="{278FD59B-2725-48E9-907C-A2169B85A67C}" srcOrd="1" destOrd="0" presId="urn:microsoft.com/office/officeart/2005/8/layout/vProcess5"/>
    <dgm:cxn modelId="{A1C5105A-6564-42AA-86F6-05FBF4AAD824}" type="presOf" srcId="{622EE804-8047-4AD6-A895-ECBE62F0C950}" destId="{876A2D7C-9C26-4321-9419-062EBB3B5872}" srcOrd="0" destOrd="0" presId="urn:microsoft.com/office/officeart/2005/8/layout/vProcess5"/>
    <dgm:cxn modelId="{4FC486BD-A91F-49B2-8147-73F082DB839A}" type="presOf" srcId="{85FF445D-CBB7-48C6-8363-B49F7E2BD3B2}" destId="{D8441995-2AD0-4F81-9996-16272E740353}" srcOrd="0" destOrd="0" presId="urn:microsoft.com/office/officeart/2005/8/layout/vProcess5"/>
    <dgm:cxn modelId="{E6738AE9-8B05-44D3-AAEF-70E0DF5E8DAD}" type="presOf" srcId="{1ABEF582-F213-4FAB-90AC-C3B204308C89}" destId="{F0601302-6534-4CA4-A1A5-AC638E71320B}" srcOrd="0" destOrd="0" presId="urn:microsoft.com/office/officeart/2005/8/layout/vProcess5"/>
    <dgm:cxn modelId="{9EE92475-BC0C-4098-B7BB-AF48431A20D6}" type="presOf" srcId="{1ABEF582-F213-4FAB-90AC-C3B204308C89}" destId="{F88C0AAE-B935-44A1-8A7C-8FE7A49A9354}" srcOrd="1" destOrd="0" presId="urn:microsoft.com/office/officeart/2005/8/layout/vProcess5"/>
    <dgm:cxn modelId="{28D34A7B-47DE-43D2-867B-F02189F4D59A}" type="presOf" srcId="{622EE804-8047-4AD6-A895-ECBE62F0C950}" destId="{8F70D724-D6E7-46CC-B82D-B8A8F972016C}" srcOrd="1" destOrd="0" presId="urn:microsoft.com/office/officeart/2005/8/layout/vProcess5"/>
    <dgm:cxn modelId="{256C0C4C-82E7-4AA2-8857-AD6718117D12}" type="presOf" srcId="{A04BC362-277E-428C-A17C-ECCF29D35104}" destId="{A839518A-0C56-4AFF-BBB3-6BDD9D8863D1}" srcOrd="0" destOrd="0" presId="urn:microsoft.com/office/officeart/2005/8/layout/vProcess5"/>
    <dgm:cxn modelId="{2E7AEBA6-7829-490E-BCEF-B8EF50F75424}" type="presOf" srcId="{C7D26CA9-3228-4512-B1F2-6A840E18BEC6}" destId="{4E231AD6-0F21-4582-AE33-E278CD4C621A}" srcOrd="0" destOrd="0" presId="urn:microsoft.com/office/officeart/2005/8/layout/vProcess5"/>
    <dgm:cxn modelId="{351BF3ED-5595-4CB4-9560-08618687F5E8}" srcId="{A04BC362-277E-428C-A17C-ECCF29D35104}" destId="{622EE804-8047-4AD6-A895-ECBE62F0C950}" srcOrd="0" destOrd="0" parTransId="{E855D8F0-B251-411E-8361-497AAF648519}" sibTransId="{F10F99B3-3A20-47A2-B580-8B3FF4A42FA8}"/>
    <dgm:cxn modelId="{74DD49B0-44D7-4B7F-BE57-B5B2CB25011D}" type="presOf" srcId="{F10F99B3-3A20-47A2-B580-8B3FF4A42FA8}" destId="{B92BEA06-E9A1-4238-951A-94E05C67919F}" srcOrd="0" destOrd="0" presId="urn:microsoft.com/office/officeart/2005/8/layout/vProcess5"/>
    <dgm:cxn modelId="{F342B34F-6234-43CE-BEDE-BAFDC3B0B821}" srcId="{A04BC362-277E-428C-A17C-ECCF29D35104}" destId="{1ABEF582-F213-4FAB-90AC-C3B204308C89}" srcOrd="1" destOrd="0" parTransId="{9F26353A-95EB-4B2A-B5BD-3D52300405D1}" sibTransId="{C7D26CA9-3228-4512-B1F2-6A840E18BEC6}"/>
    <dgm:cxn modelId="{4C5038D1-8267-4340-B313-B2625D00FA53}" srcId="{A04BC362-277E-428C-A17C-ECCF29D35104}" destId="{85FF445D-CBB7-48C6-8363-B49F7E2BD3B2}" srcOrd="2" destOrd="0" parTransId="{32ED15CD-75E0-4278-8763-C1A4DCCE1C10}" sibTransId="{BFFF928F-2DEF-45F2-AC63-D032C9140407}"/>
    <dgm:cxn modelId="{FC9A2E0A-9BBD-4164-B0CE-6109C0C55457}" type="presParOf" srcId="{A839518A-0C56-4AFF-BBB3-6BDD9D8863D1}" destId="{DDDFA7EF-F497-4CE8-83D7-BC9D999ACABF}" srcOrd="0" destOrd="0" presId="urn:microsoft.com/office/officeart/2005/8/layout/vProcess5"/>
    <dgm:cxn modelId="{D621BCC4-1750-4DFA-B70D-BF3B2B94405D}" type="presParOf" srcId="{A839518A-0C56-4AFF-BBB3-6BDD9D8863D1}" destId="{876A2D7C-9C26-4321-9419-062EBB3B5872}" srcOrd="1" destOrd="0" presId="urn:microsoft.com/office/officeart/2005/8/layout/vProcess5"/>
    <dgm:cxn modelId="{9C91EE9E-59FC-467A-9CAF-4696D0DFCB59}" type="presParOf" srcId="{A839518A-0C56-4AFF-BBB3-6BDD9D8863D1}" destId="{F0601302-6534-4CA4-A1A5-AC638E71320B}" srcOrd="2" destOrd="0" presId="urn:microsoft.com/office/officeart/2005/8/layout/vProcess5"/>
    <dgm:cxn modelId="{56342946-7E9C-4576-9BBB-F774AA7F4BE5}" type="presParOf" srcId="{A839518A-0C56-4AFF-BBB3-6BDD9D8863D1}" destId="{D8441995-2AD0-4F81-9996-16272E740353}" srcOrd="3" destOrd="0" presId="urn:microsoft.com/office/officeart/2005/8/layout/vProcess5"/>
    <dgm:cxn modelId="{D0826F20-433B-4DDC-A026-079D193CA0FC}" type="presParOf" srcId="{A839518A-0C56-4AFF-BBB3-6BDD9D8863D1}" destId="{B92BEA06-E9A1-4238-951A-94E05C67919F}" srcOrd="4" destOrd="0" presId="urn:microsoft.com/office/officeart/2005/8/layout/vProcess5"/>
    <dgm:cxn modelId="{422687C2-CC23-4695-AE4B-32B7EB69F551}" type="presParOf" srcId="{A839518A-0C56-4AFF-BBB3-6BDD9D8863D1}" destId="{4E231AD6-0F21-4582-AE33-E278CD4C621A}" srcOrd="5" destOrd="0" presId="urn:microsoft.com/office/officeart/2005/8/layout/vProcess5"/>
    <dgm:cxn modelId="{58CD12C8-528B-4467-8964-FA6B0E822761}" type="presParOf" srcId="{A839518A-0C56-4AFF-BBB3-6BDD9D8863D1}" destId="{8F70D724-D6E7-46CC-B82D-B8A8F972016C}" srcOrd="6" destOrd="0" presId="urn:microsoft.com/office/officeart/2005/8/layout/vProcess5"/>
    <dgm:cxn modelId="{C298B58A-6333-43D7-9918-41C869035F09}" type="presParOf" srcId="{A839518A-0C56-4AFF-BBB3-6BDD9D8863D1}" destId="{F88C0AAE-B935-44A1-8A7C-8FE7A49A9354}" srcOrd="7" destOrd="0" presId="urn:microsoft.com/office/officeart/2005/8/layout/vProcess5"/>
    <dgm:cxn modelId="{A96D0F82-F1A8-4723-A577-79B1304B2481}" type="presParOf" srcId="{A839518A-0C56-4AFF-BBB3-6BDD9D8863D1}" destId="{278FD59B-2725-48E9-907C-A2169B85A67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9C723F-9E1D-4753-88AC-9C466734F932}">
      <dsp:nvSpPr>
        <dsp:cNvPr id="0" name=""/>
        <dsp:cNvSpPr/>
      </dsp:nvSpPr>
      <dsp:spPr>
        <a:xfrm>
          <a:off x="0" y="43843"/>
          <a:ext cx="7686342" cy="491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>
              <a:latin typeface="Cambria" panose="02040503050406030204" pitchFamily="18" charset="0"/>
            </a:rPr>
            <a:t>Revised Kyoto Convention</a:t>
          </a:r>
          <a:endParaRPr lang="en-US" sz="2100" kern="1200" noProof="0" dirty="0">
            <a:latin typeface="Cambria" panose="02040503050406030204" pitchFamily="18" charset="0"/>
          </a:endParaRPr>
        </a:p>
      </dsp:txBody>
      <dsp:txXfrm>
        <a:off x="0" y="43843"/>
        <a:ext cx="7686342" cy="491399"/>
      </dsp:txXfrm>
    </dsp:sp>
    <dsp:sp modelId="{8ADF703C-F2CA-4499-86F3-0434F70213CF}">
      <dsp:nvSpPr>
        <dsp:cNvPr id="0" name=""/>
        <dsp:cNvSpPr/>
      </dsp:nvSpPr>
      <dsp:spPr>
        <a:xfrm>
          <a:off x="0" y="535243"/>
          <a:ext cx="7686342" cy="489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04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600" kern="1200" dirty="0" smtClean="0">
              <a:latin typeface="Cambria" panose="02040503050406030204" pitchFamily="18" charset="0"/>
            </a:rPr>
            <a:t>«C</a:t>
          </a:r>
          <a:r>
            <a:rPr lang="en-US" sz="1600" kern="1200" dirty="0" smtClean="0">
              <a:latin typeface="Cambria" panose="02040503050406030204" pitchFamily="18" charset="0"/>
            </a:rPr>
            <a:t>o-operation wherever appropriate with other national authorities, other Customs administrations</a:t>
          </a:r>
          <a:r>
            <a:rPr lang="tr-TR" sz="1600" kern="1200" dirty="0" smtClean="0">
              <a:latin typeface="Cambria" panose="02040503050406030204" pitchFamily="18" charset="0"/>
            </a:rPr>
            <a:t>»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0" y="535243"/>
        <a:ext cx="7686342" cy="489037"/>
      </dsp:txXfrm>
    </dsp:sp>
    <dsp:sp modelId="{E405A471-5C86-437E-BC33-F9397FDF8C51}">
      <dsp:nvSpPr>
        <dsp:cNvPr id="0" name=""/>
        <dsp:cNvSpPr/>
      </dsp:nvSpPr>
      <dsp:spPr>
        <a:xfrm>
          <a:off x="0" y="1024280"/>
          <a:ext cx="7686342" cy="49139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Cambria" panose="02040503050406030204" pitchFamily="18" charset="0"/>
            </a:rPr>
            <a:t>SAFE </a:t>
          </a:r>
          <a:r>
            <a:rPr lang="en-US" sz="2100" kern="1200" noProof="0" dirty="0" smtClean="0">
              <a:latin typeface="Cambria" panose="02040503050406030204" pitchFamily="18" charset="0"/>
            </a:rPr>
            <a:t>Standards</a:t>
          </a:r>
          <a:endParaRPr lang="en-US" sz="2100" kern="1200" noProof="0" dirty="0">
            <a:latin typeface="Cambria" panose="02040503050406030204" pitchFamily="18" charset="0"/>
          </a:endParaRPr>
        </a:p>
      </dsp:txBody>
      <dsp:txXfrm>
        <a:off x="0" y="1024280"/>
        <a:ext cx="7686342" cy="491399"/>
      </dsp:txXfrm>
    </dsp:sp>
    <dsp:sp modelId="{D5EA5B30-FBAC-4744-8479-13BF3AA70850}">
      <dsp:nvSpPr>
        <dsp:cNvPr id="0" name=""/>
        <dsp:cNvSpPr/>
      </dsp:nvSpPr>
      <dsp:spPr>
        <a:xfrm>
          <a:off x="0" y="1515680"/>
          <a:ext cx="7686342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04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noProof="0" dirty="0" smtClean="0">
              <a:latin typeface="Cambria" panose="02040503050406030204" pitchFamily="18" charset="0"/>
            </a:rPr>
            <a:t>Pillar 2 – Customs-to-business</a:t>
          </a:r>
          <a:endParaRPr lang="en-US" sz="1600" kern="1200" noProof="0" dirty="0">
            <a:latin typeface="Cambria" panose="02040503050406030204" pitchFamily="18" charset="0"/>
          </a:endParaRPr>
        </a:p>
      </dsp:txBody>
      <dsp:txXfrm>
        <a:off x="0" y="1515680"/>
        <a:ext cx="7686342" cy="347760"/>
      </dsp:txXfrm>
    </dsp:sp>
    <dsp:sp modelId="{660B8F4A-2868-4BEA-8A92-37CF571B0A5E}">
      <dsp:nvSpPr>
        <dsp:cNvPr id="0" name=""/>
        <dsp:cNvSpPr/>
      </dsp:nvSpPr>
      <dsp:spPr>
        <a:xfrm>
          <a:off x="0" y="1863440"/>
          <a:ext cx="7686342" cy="49139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anose="02040503050406030204" pitchFamily="18" charset="0"/>
            </a:rPr>
            <a:t>Customs </a:t>
          </a:r>
          <a:r>
            <a:rPr lang="tr-TR" sz="2100" kern="1200" dirty="0" smtClean="0">
              <a:latin typeface="Cambria" panose="02040503050406030204" pitchFamily="18" charset="0"/>
            </a:rPr>
            <a:t>i</a:t>
          </a:r>
          <a:r>
            <a:rPr lang="en-US" sz="2100" kern="1200" dirty="0" smtClean="0">
              <a:latin typeface="Cambria" panose="02040503050406030204" pitchFamily="18" charset="0"/>
            </a:rPr>
            <a:t>n </a:t>
          </a:r>
          <a:r>
            <a:rPr lang="tr-TR" sz="2100" kern="1200" dirty="0" smtClean="0">
              <a:latin typeface="Cambria" panose="02040503050406030204" pitchFamily="18" charset="0"/>
            </a:rPr>
            <a:t>t</a:t>
          </a:r>
          <a:r>
            <a:rPr lang="en-US" sz="2100" kern="1200" dirty="0" smtClean="0">
              <a:latin typeface="Cambria" panose="02040503050406030204" pitchFamily="18" charset="0"/>
            </a:rPr>
            <a:t>he 21st Century</a:t>
          </a:r>
          <a:endParaRPr lang="en-US" sz="2100" kern="1200" dirty="0">
            <a:latin typeface="Cambria" panose="02040503050406030204" pitchFamily="18" charset="0"/>
          </a:endParaRPr>
        </a:p>
      </dsp:txBody>
      <dsp:txXfrm>
        <a:off x="0" y="1863440"/>
        <a:ext cx="7686342" cy="491399"/>
      </dsp:txXfrm>
    </dsp:sp>
    <dsp:sp modelId="{9DF5556B-09DC-438F-A276-7EDA57FF93B8}">
      <dsp:nvSpPr>
        <dsp:cNvPr id="0" name=""/>
        <dsp:cNvSpPr/>
      </dsp:nvSpPr>
      <dsp:spPr>
        <a:xfrm>
          <a:off x="0" y="2354840"/>
          <a:ext cx="7686342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04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noProof="0" dirty="0" smtClean="0">
              <a:latin typeface="Cambria" panose="02040503050406030204" pitchFamily="18" charset="0"/>
            </a:rPr>
            <a:t>Objective: «Strengthening cooperation between Customs administrations as well as between Customs and business and Customs and other government agencies by creating meaningful and beneficial partnerships»</a:t>
          </a:r>
          <a:endParaRPr lang="en-US" sz="1600" kern="1200" noProof="0" dirty="0">
            <a:latin typeface="Cambria" panose="0204050305040603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noProof="0" dirty="0" smtClean="0">
              <a:latin typeface="Cambria" panose="02040503050406030204" pitchFamily="18" charset="0"/>
            </a:rPr>
            <a:t>Building block: Customs-Trade partnership</a:t>
          </a:r>
        </a:p>
      </dsp:txBody>
      <dsp:txXfrm>
        <a:off x="0" y="2354840"/>
        <a:ext cx="7686342" cy="97807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31F80B-CCF0-4A22-A32B-B0296959AA28}">
      <dsp:nvSpPr>
        <dsp:cNvPr id="0" name=""/>
        <dsp:cNvSpPr/>
      </dsp:nvSpPr>
      <dsp:spPr>
        <a:xfrm>
          <a:off x="0" y="373873"/>
          <a:ext cx="787461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157" tIns="437388" rIns="61115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Cambria" panose="02040503050406030204" pitchFamily="18" charset="0"/>
            </a:rPr>
            <a:t>20 companies have been AEO certified.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Cambria" panose="02040503050406030204" pitchFamily="18" charset="0"/>
            </a:rPr>
            <a:t>More than 15 companies </a:t>
          </a:r>
          <a:r>
            <a:rPr lang="en-US" sz="2100" kern="1200" noProof="0" dirty="0" smtClean="0">
              <a:latin typeface="Cambria" panose="02040503050406030204" pitchFamily="18" charset="0"/>
            </a:rPr>
            <a:t>are in the pipeline</a:t>
          </a:r>
          <a:r>
            <a:rPr lang="tr-TR" sz="2100" kern="1200" dirty="0" smtClean="0">
              <a:latin typeface="Cambria" panose="02040503050406030204" pitchFamily="18" charset="0"/>
            </a:rPr>
            <a:t>.</a:t>
          </a:r>
          <a:endParaRPr lang="en-US" sz="2100" kern="1200" dirty="0"/>
        </a:p>
      </dsp:txBody>
      <dsp:txXfrm>
        <a:off x="0" y="373873"/>
        <a:ext cx="7874610" cy="1223775"/>
      </dsp:txXfrm>
    </dsp:sp>
    <dsp:sp modelId="{81A44A52-2FA4-48DE-839C-84A25E3EAC58}">
      <dsp:nvSpPr>
        <dsp:cNvPr id="0" name=""/>
        <dsp:cNvSpPr/>
      </dsp:nvSpPr>
      <dsp:spPr>
        <a:xfrm>
          <a:off x="393730" y="63913"/>
          <a:ext cx="5512227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349" tIns="0" rIns="20834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 panose="02040503050406030204" pitchFamily="18" charset="0"/>
            </a:rPr>
            <a:t>January 2013-April 2015</a:t>
          </a:r>
          <a:endParaRPr lang="en-US" sz="3200" kern="1200" dirty="0"/>
        </a:p>
      </dsp:txBody>
      <dsp:txXfrm>
        <a:off x="393730" y="63913"/>
        <a:ext cx="5512227" cy="619920"/>
      </dsp:txXfrm>
    </dsp:sp>
    <dsp:sp modelId="{545F89A2-E9F8-4E34-8D62-1EC5CCEA1474}">
      <dsp:nvSpPr>
        <dsp:cNvPr id="0" name=""/>
        <dsp:cNvSpPr/>
      </dsp:nvSpPr>
      <dsp:spPr>
        <a:xfrm>
          <a:off x="0" y="2008886"/>
          <a:ext cx="7874610" cy="876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157" tIns="437388" rIns="61115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Cambria" panose="02040503050406030204" pitchFamily="18" charset="0"/>
            </a:rPr>
            <a:t>MRA </a:t>
          </a:r>
          <a:r>
            <a:rPr lang="en-US" sz="2100" kern="1200" noProof="0" dirty="0" smtClean="0">
              <a:latin typeface="Cambria" panose="02040503050406030204" pitchFamily="18" charset="0"/>
            </a:rPr>
            <a:t>signed with Korea</a:t>
          </a:r>
          <a:endParaRPr lang="en-US" sz="2100" kern="1200" noProof="0" dirty="0">
            <a:latin typeface="Cambria" panose="02040503050406030204" pitchFamily="18" charset="0"/>
          </a:endParaRPr>
        </a:p>
      </dsp:txBody>
      <dsp:txXfrm>
        <a:off x="0" y="2008886"/>
        <a:ext cx="7874610" cy="876487"/>
      </dsp:txXfrm>
    </dsp:sp>
    <dsp:sp modelId="{18205952-CB3A-4119-9401-B0D4E0D59B8A}">
      <dsp:nvSpPr>
        <dsp:cNvPr id="0" name=""/>
        <dsp:cNvSpPr/>
      </dsp:nvSpPr>
      <dsp:spPr>
        <a:xfrm>
          <a:off x="393730" y="1711048"/>
          <a:ext cx="5512227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349" tIns="0" rIns="20834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 panose="02040503050406030204" pitchFamily="18" charset="0"/>
            </a:rPr>
            <a:t>June 9th, 2014</a:t>
          </a:r>
          <a:endParaRPr lang="en-US" sz="2800" kern="1200" dirty="0">
            <a:latin typeface="Cambria" panose="02040503050406030204" pitchFamily="18" charset="0"/>
          </a:endParaRPr>
        </a:p>
      </dsp:txBody>
      <dsp:txXfrm>
        <a:off x="393730" y="1711048"/>
        <a:ext cx="5512227" cy="6199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6B90A7-8109-47E8-9E6B-A3B215EB66B7}">
      <dsp:nvSpPr>
        <dsp:cNvPr id="0" name=""/>
        <dsp:cNvSpPr/>
      </dsp:nvSpPr>
      <dsp:spPr>
        <a:xfrm>
          <a:off x="295042" y="564597"/>
          <a:ext cx="1125280" cy="1125280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EB2E6D-510C-4720-9177-7476C516C3F6}">
      <dsp:nvSpPr>
        <dsp:cNvPr id="0" name=""/>
        <dsp:cNvSpPr/>
      </dsp:nvSpPr>
      <dsp:spPr>
        <a:xfrm>
          <a:off x="857683" y="564597"/>
          <a:ext cx="6003781" cy="112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  <a:cs typeface="Arial"/>
            </a:rPr>
            <a:t>Sides are not equal 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  <a:cs typeface="Arial"/>
            </a:rPr>
            <a:t>Customs is always deciding on the rules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  <a:cs typeface="Arial"/>
            </a:rPr>
            <a:t>Customs can punish Business but Customs is never punished</a:t>
          </a:r>
          <a:endParaRPr lang="en-US" sz="1800" kern="1200" dirty="0"/>
        </a:p>
      </dsp:txBody>
      <dsp:txXfrm>
        <a:off x="857683" y="564597"/>
        <a:ext cx="6003781" cy="1125280"/>
      </dsp:txXfrm>
    </dsp:sp>
    <dsp:sp modelId="{AA070DBE-57D0-4F79-8DFA-9A6BA3F4C1DC}">
      <dsp:nvSpPr>
        <dsp:cNvPr id="0" name=""/>
        <dsp:cNvSpPr/>
      </dsp:nvSpPr>
      <dsp:spPr>
        <a:xfrm>
          <a:off x="295042" y="1689877"/>
          <a:ext cx="1125280" cy="1125280"/>
        </a:xfrm>
        <a:prstGeom prst="ellipse">
          <a:avLst/>
        </a:prstGeom>
        <a:solidFill>
          <a:schemeClr val="accent6">
            <a:shade val="80000"/>
            <a:alpha val="50000"/>
            <a:hueOff val="259796"/>
            <a:satOff val="-11129"/>
            <a:lumOff val="153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693BE3-5EB6-47A0-A432-E9688CD53485}">
      <dsp:nvSpPr>
        <dsp:cNvPr id="0" name=""/>
        <dsp:cNvSpPr/>
      </dsp:nvSpPr>
      <dsp:spPr>
        <a:xfrm>
          <a:off x="857683" y="1689877"/>
          <a:ext cx="6003781" cy="112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mbria" pitchFamily="18" charset="0"/>
              <a:cs typeface="Arial"/>
            </a:rPr>
            <a:t>Sides have different roles</a:t>
          </a:r>
          <a:endParaRPr lang="en-US" sz="1800" kern="1200" dirty="0"/>
        </a:p>
      </dsp:txBody>
      <dsp:txXfrm>
        <a:off x="857683" y="1689877"/>
        <a:ext cx="6003781" cy="1125280"/>
      </dsp:txXfrm>
    </dsp:sp>
    <dsp:sp modelId="{FC03E3DA-420F-4702-8EF8-4E3EE2FCDB18}">
      <dsp:nvSpPr>
        <dsp:cNvPr id="0" name=""/>
        <dsp:cNvSpPr/>
      </dsp:nvSpPr>
      <dsp:spPr>
        <a:xfrm>
          <a:off x="295042" y="2815158"/>
          <a:ext cx="1125280" cy="1125280"/>
        </a:xfrm>
        <a:prstGeom prst="ellipse">
          <a:avLst/>
        </a:prstGeom>
        <a:solidFill>
          <a:schemeClr val="accent6">
            <a:shade val="80000"/>
            <a:alpha val="50000"/>
            <a:hueOff val="519592"/>
            <a:satOff val="-22257"/>
            <a:lumOff val="30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BD8484-EF3C-4D30-B6BD-E2E2466BA885}">
      <dsp:nvSpPr>
        <dsp:cNvPr id="0" name=""/>
        <dsp:cNvSpPr/>
      </dsp:nvSpPr>
      <dsp:spPr>
        <a:xfrm>
          <a:off x="857683" y="2815158"/>
          <a:ext cx="6003781" cy="112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mbria" pitchFamily="18" charset="0"/>
              <a:cs typeface="Arial"/>
            </a:rPr>
            <a:t>Sides are not used to having a positive dialogue</a:t>
          </a:r>
          <a:endParaRPr lang="en-US" sz="1800" kern="1200" dirty="0"/>
        </a:p>
      </dsp:txBody>
      <dsp:txXfrm>
        <a:off x="857683" y="2815158"/>
        <a:ext cx="6003781" cy="1125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7E9C7-202A-49A5-9F73-842088E26A9B}">
      <dsp:nvSpPr>
        <dsp:cNvPr id="0" name=""/>
        <dsp:cNvSpPr/>
      </dsp:nvSpPr>
      <dsp:spPr>
        <a:xfrm>
          <a:off x="-82276" y="0"/>
          <a:ext cx="8425324" cy="346196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F4998-66AE-48AF-AF45-82A6AF89D75B}">
      <dsp:nvSpPr>
        <dsp:cNvPr id="0" name=""/>
        <dsp:cNvSpPr/>
      </dsp:nvSpPr>
      <dsp:spPr>
        <a:xfrm>
          <a:off x="2120173" y="1753366"/>
          <a:ext cx="299816" cy="276103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C8657-F0DF-48CA-B50F-46351B783C3E}">
      <dsp:nvSpPr>
        <dsp:cNvPr id="0" name=""/>
        <dsp:cNvSpPr/>
      </dsp:nvSpPr>
      <dsp:spPr>
        <a:xfrm>
          <a:off x="2136291" y="2461459"/>
          <a:ext cx="1290622" cy="100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12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bg1"/>
              </a:solidFill>
              <a:latin typeface="Cambria" panose="02040503050406030204" pitchFamily="18" charset="0"/>
            </a:rPr>
            <a:t>AEO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 dirty="0">
            <a:solidFill>
              <a:schemeClr val="bg1"/>
            </a:solidFill>
            <a:latin typeface="Cambria" panose="02040503050406030204" pitchFamily="18" charset="0"/>
          </a:endParaRPr>
        </a:p>
      </dsp:txBody>
      <dsp:txXfrm>
        <a:off x="2136291" y="2461459"/>
        <a:ext cx="1290622" cy="1000509"/>
      </dsp:txXfrm>
    </dsp:sp>
    <dsp:sp modelId="{556A4A7D-1E51-4CEC-AB7D-C5810A44974E}">
      <dsp:nvSpPr>
        <dsp:cNvPr id="0" name=""/>
        <dsp:cNvSpPr/>
      </dsp:nvSpPr>
      <dsp:spPr>
        <a:xfrm>
          <a:off x="3607441" y="1264988"/>
          <a:ext cx="324001" cy="324001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AE5B5-B98D-43EC-B211-EC92E7D3CE3F}">
      <dsp:nvSpPr>
        <dsp:cNvPr id="0" name=""/>
        <dsp:cNvSpPr/>
      </dsp:nvSpPr>
      <dsp:spPr>
        <a:xfrm>
          <a:off x="3465687" y="1578657"/>
          <a:ext cx="1329396" cy="1883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4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465687" y="1578657"/>
        <a:ext cx="1329396" cy="1883311"/>
      </dsp:txXfrm>
    </dsp:sp>
    <dsp:sp modelId="{1B53EC23-7BD8-4B15-8DAD-911A00740E0D}">
      <dsp:nvSpPr>
        <dsp:cNvPr id="0" name=""/>
        <dsp:cNvSpPr/>
      </dsp:nvSpPr>
      <dsp:spPr>
        <a:xfrm>
          <a:off x="5278049" y="818686"/>
          <a:ext cx="378000" cy="378000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93F22-6C76-4816-AA1D-FD911A9C116D}">
      <dsp:nvSpPr>
        <dsp:cNvPr id="0" name=""/>
        <dsp:cNvSpPr/>
      </dsp:nvSpPr>
      <dsp:spPr>
        <a:xfrm>
          <a:off x="5044345" y="1055900"/>
          <a:ext cx="1329396" cy="2406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780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044345" y="1055900"/>
        <a:ext cx="1329396" cy="24060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7202C6-38B5-4BF4-A686-9B9A4D125F24}">
      <dsp:nvSpPr>
        <dsp:cNvPr id="0" name=""/>
        <dsp:cNvSpPr/>
      </dsp:nvSpPr>
      <dsp:spPr>
        <a:xfrm rot="10800000">
          <a:off x="5632836" y="1527231"/>
          <a:ext cx="2546260" cy="152716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03AA7-1557-499D-B5E5-D6E7F51E221B}">
      <dsp:nvSpPr>
        <dsp:cNvPr id="0" name=""/>
        <dsp:cNvSpPr/>
      </dsp:nvSpPr>
      <dsp:spPr>
        <a:xfrm>
          <a:off x="5627744" y="1779492"/>
          <a:ext cx="2296727" cy="2010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Cambria" pitchFamily="18" charset="0"/>
              <a:cs typeface="Calibri" pitchFamily="34" charset="0"/>
            </a:rPr>
            <a:t>January 10th, 2013</a:t>
          </a:r>
          <a:r>
            <a:rPr lang="en-US" sz="2000" kern="1200" noProof="0" dirty="0" smtClean="0">
              <a:latin typeface="Cambria" pitchFamily="18" charset="0"/>
              <a:cs typeface="Calibri" pitchFamily="34" charset="0"/>
            </a:rPr>
            <a:t>: Implementing provisions are published</a:t>
          </a:r>
        </a:p>
      </dsp:txBody>
      <dsp:txXfrm>
        <a:off x="5627744" y="1779492"/>
        <a:ext cx="2296727" cy="2010983"/>
      </dsp:txXfrm>
    </dsp:sp>
    <dsp:sp modelId="{66048E30-7788-4A59-AA5D-2482C2264C3C}">
      <dsp:nvSpPr>
        <dsp:cNvPr id="0" name=""/>
        <dsp:cNvSpPr/>
      </dsp:nvSpPr>
      <dsp:spPr>
        <a:xfrm rot="5400000">
          <a:off x="5627744" y="833146"/>
          <a:ext cx="432864" cy="432864"/>
        </a:xfrm>
        <a:prstGeom prst="triangle">
          <a:avLst>
            <a:gd name="adj" fmla="val 10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DDEEF-D93E-4FAB-A5D1-F1760935958A}">
      <dsp:nvSpPr>
        <dsp:cNvPr id="0" name=""/>
        <dsp:cNvSpPr/>
      </dsp:nvSpPr>
      <dsp:spPr>
        <a:xfrm rot="10800000">
          <a:off x="2819218" y="832259"/>
          <a:ext cx="2546260" cy="152716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13646-7935-45C0-8528-0B6535B7A73A}">
      <dsp:nvSpPr>
        <dsp:cNvPr id="0" name=""/>
        <dsp:cNvSpPr/>
      </dsp:nvSpPr>
      <dsp:spPr>
        <a:xfrm>
          <a:off x="2814126" y="1084519"/>
          <a:ext cx="2296727" cy="2010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Cambria" pitchFamily="18" charset="0"/>
              <a:cs typeface="Calibri" pitchFamily="34" charset="0"/>
            </a:rPr>
            <a:t>March 2012</a:t>
          </a:r>
          <a:r>
            <a:rPr lang="en-US" sz="2000" kern="1200" noProof="0" dirty="0" smtClean="0">
              <a:latin typeface="Cambria" pitchFamily="18" charset="0"/>
              <a:cs typeface="Calibri" pitchFamily="34" charset="0"/>
            </a:rPr>
            <a:t>: </a:t>
          </a:r>
          <a:endParaRPr lang="tr-TR" sz="2000" kern="1200" noProof="0" dirty="0" smtClean="0">
            <a:latin typeface="Cambria" pitchFamily="18" charset="0"/>
            <a:cs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Cambria" pitchFamily="18" charset="0"/>
              <a:cs typeface="Calibri" pitchFamily="34" charset="0"/>
            </a:rPr>
            <a:t>AEO team start</a:t>
          </a:r>
          <a:r>
            <a:rPr lang="tr-TR" sz="2000" kern="1200" noProof="0" dirty="0" smtClean="0">
              <a:latin typeface="Cambria" pitchFamily="18" charset="0"/>
              <a:cs typeface="Calibri" pitchFamily="34" charset="0"/>
            </a:rPr>
            <a:t>s</a:t>
          </a:r>
          <a:r>
            <a:rPr lang="en-US" sz="2000" kern="1200" noProof="0" dirty="0" smtClean="0">
              <a:latin typeface="Cambria" pitchFamily="18" charset="0"/>
              <a:cs typeface="Calibri" pitchFamily="34" charset="0"/>
            </a:rPr>
            <a:t> working on implementation</a:t>
          </a:r>
          <a:endParaRPr lang="en-US" sz="2000" kern="1200" noProof="0" dirty="0"/>
        </a:p>
      </dsp:txBody>
      <dsp:txXfrm>
        <a:off x="2814126" y="1084519"/>
        <a:ext cx="2296727" cy="2010983"/>
      </dsp:txXfrm>
    </dsp:sp>
    <dsp:sp modelId="{1DEF5B96-6FEB-45B1-8143-1FE438642C1A}">
      <dsp:nvSpPr>
        <dsp:cNvPr id="0" name=""/>
        <dsp:cNvSpPr/>
      </dsp:nvSpPr>
      <dsp:spPr>
        <a:xfrm rot="5400000">
          <a:off x="2814126" y="138174"/>
          <a:ext cx="432864" cy="432864"/>
        </a:xfrm>
        <a:prstGeom prst="triangle">
          <a:avLst>
            <a:gd name="adj" fmla="val 10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011D5-A490-47B4-A30B-C630FFAB9F5F}">
      <dsp:nvSpPr>
        <dsp:cNvPr id="0" name=""/>
        <dsp:cNvSpPr/>
      </dsp:nvSpPr>
      <dsp:spPr>
        <a:xfrm rot="10800000">
          <a:off x="5601" y="137287"/>
          <a:ext cx="2546260" cy="152716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3973A-9EB2-44D3-A1FC-BF717C1F7D52}">
      <dsp:nvSpPr>
        <dsp:cNvPr id="0" name=""/>
        <dsp:cNvSpPr/>
      </dsp:nvSpPr>
      <dsp:spPr>
        <a:xfrm>
          <a:off x="508" y="389547"/>
          <a:ext cx="2296727" cy="2010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Cambria" pitchFamily="18" charset="0"/>
            </a:rPr>
            <a:t>June</a:t>
          </a:r>
          <a:r>
            <a:rPr lang="tr-TR" sz="2000" b="1" kern="1200" noProof="0" dirty="0" smtClean="0">
              <a:latin typeface="Cambria" pitchFamily="18" charset="0"/>
            </a:rPr>
            <a:t> </a:t>
          </a:r>
          <a:r>
            <a:rPr lang="en-US" sz="2000" b="1" kern="1200" noProof="0" dirty="0" smtClean="0">
              <a:latin typeface="Cambria" pitchFamily="18" charset="0"/>
            </a:rPr>
            <a:t>2009</a:t>
          </a:r>
          <a:r>
            <a:rPr lang="en-US" sz="2000" kern="1200" noProof="0" dirty="0" smtClean="0">
              <a:latin typeface="Cambria" pitchFamily="18" charset="0"/>
            </a:rPr>
            <a:t>: </a:t>
          </a:r>
          <a:endParaRPr lang="tr-TR" sz="2000" kern="1200" noProof="0" dirty="0" smtClean="0">
            <a:latin typeface="Cambria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Cambria" pitchFamily="18" charset="0"/>
            </a:rPr>
            <a:t>AEO enters Customs Law</a:t>
          </a:r>
          <a:endParaRPr lang="en-US" sz="2000" kern="1200" noProof="0" dirty="0"/>
        </a:p>
      </dsp:txBody>
      <dsp:txXfrm>
        <a:off x="508" y="389547"/>
        <a:ext cx="2296727" cy="20109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D39BDA-DA49-42A7-94AF-0C5939D70B6A}">
      <dsp:nvSpPr>
        <dsp:cNvPr id="0" name=""/>
        <dsp:cNvSpPr/>
      </dsp:nvSpPr>
      <dsp:spPr>
        <a:xfrm>
          <a:off x="294271" y="0"/>
          <a:ext cx="845903" cy="845903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691D4-9245-4BD5-9740-F0E88BF8C5AC}">
      <dsp:nvSpPr>
        <dsp:cNvPr id="0" name=""/>
        <dsp:cNvSpPr/>
      </dsp:nvSpPr>
      <dsp:spPr>
        <a:xfrm>
          <a:off x="378861" y="84590"/>
          <a:ext cx="676722" cy="6767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5FA1C-1AAA-40A1-9C8B-FE790AD29148}">
      <dsp:nvSpPr>
        <dsp:cNvPr id="0" name=""/>
        <dsp:cNvSpPr/>
      </dsp:nvSpPr>
      <dsp:spPr>
        <a:xfrm>
          <a:off x="1316403" y="845903"/>
          <a:ext cx="2502463" cy="355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itchFamily="18" charset="0"/>
              <a:cs typeface="Calibri" pitchFamily="34" charset="0"/>
            </a:rPr>
            <a:t>- </a:t>
          </a: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The WCO AEO Implementation Guidance, </a:t>
          </a:r>
          <a:r>
            <a:rPr lang="en-US" sz="1700" kern="1200" noProof="0" dirty="0" smtClean="0">
              <a:latin typeface="Cambria" pitchFamily="18" charset="0"/>
              <a:cs typeface="Arial"/>
            </a:rPr>
            <a:t>WCO SAFE Standards, </a:t>
          </a: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CCIP and AEO Guidelines (EC)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AEO </a:t>
          </a:r>
          <a:r>
            <a:rPr lang="en-US" sz="1700" kern="1200" noProof="0" dirty="0" err="1" smtClean="0">
              <a:latin typeface="Cambria" pitchFamily="18" charset="0"/>
              <a:cs typeface="Calibri" pitchFamily="34" charset="0"/>
            </a:rPr>
            <a:t>Programmes</a:t>
          </a: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 of the EU and Korea, C-TPAT </a:t>
          </a:r>
          <a:r>
            <a:rPr lang="en-US" sz="1700" kern="1200" noProof="0" dirty="0" err="1" smtClean="0">
              <a:latin typeface="Cambria" pitchFamily="18" charset="0"/>
              <a:cs typeface="Calibri" pitchFamily="34" charset="0"/>
            </a:rPr>
            <a:t>Programme</a:t>
          </a: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 </a:t>
          </a:r>
          <a:endParaRPr lang="en-US" sz="1700" kern="1200" noProof="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Trainings from experts from the Netherlands, Germany and Korea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Visits to companies</a:t>
          </a:r>
          <a:endParaRPr lang="en-US" sz="1700" kern="1200" noProof="0" dirty="0"/>
        </a:p>
      </dsp:txBody>
      <dsp:txXfrm>
        <a:off x="1316403" y="845903"/>
        <a:ext cx="2502463" cy="3559841"/>
      </dsp:txXfrm>
    </dsp:sp>
    <dsp:sp modelId="{E6FC391A-5A84-44ED-B5B3-3B164ADCACDC}">
      <dsp:nvSpPr>
        <dsp:cNvPr id="0" name=""/>
        <dsp:cNvSpPr/>
      </dsp:nvSpPr>
      <dsp:spPr>
        <a:xfrm>
          <a:off x="1316403" y="0"/>
          <a:ext cx="2502463" cy="845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>
              <a:latin typeface="Cambria" pitchFamily="18" charset="0"/>
              <a:cs typeface="Calibri" pitchFamily="34" charset="0"/>
            </a:rPr>
            <a:t>Research</a:t>
          </a:r>
          <a:endParaRPr lang="en-US" sz="3900" kern="1200" dirty="0"/>
        </a:p>
      </dsp:txBody>
      <dsp:txXfrm>
        <a:off x="1316403" y="0"/>
        <a:ext cx="2502463" cy="845903"/>
      </dsp:txXfrm>
    </dsp:sp>
    <dsp:sp modelId="{AD70A4F0-BBB0-448A-8F2E-D1724770E0D1}">
      <dsp:nvSpPr>
        <dsp:cNvPr id="0" name=""/>
        <dsp:cNvSpPr/>
      </dsp:nvSpPr>
      <dsp:spPr>
        <a:xfrm>
          <a:off x="3995096" y="0"/>
          <a:ext cx="845903" cy="84590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33229-ED31-42BC-B847-DB65926745D7}">
      <dsp:nvSpPr>
        <dsp:cNvPr id="0" name=""/>
        <dsp:cNvSpPr/>
      </dsp:nvSpPr>
      <dsp:spPr>
        <a:xfrm>
          <a:off x="4079687" y="84590"/>
          <a:ext cx="676722" cy="676722"/>
        </a:xfrm>
        <a:prstGeom prst="chord">
          <a:avLst>
            <a:gd name="adj1" fmla="val 162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1E4B5-FE3E-43A2-99AD-BE1CF660E8A1}">
      <dsp:nvSpPr>
        <dsp:cNvPr id="0" name=""/>
        <dsp:cNvSpPr/>
      </dsp:nvSpPr>
      <dsp:spPr>
        <a:xfrm>
          <a:off x="5017229" y="845903"/>
          <a:ext cx="2502463" cy="355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>
              <a:latin typeface="Cambria" pitchFamily="18" charset="0"/>
              <a:cs typeface="Calibri" pitchFamily="34" charset="0"/>
            </a:rPr>
            <a:t>- </a:t>
          </a: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Guides, booklets, interviews and papers in magazines, promotional videos</a:t>
          </a:r>
          <a:endParaRPr lang="en-US" sz="1700" kern="1200" noProof="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Training seminars for personnel working at Regional Directorates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Launch events in 9 different regions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Design of a logo</a:t>
          </a:r>
          <a:endParaRPr lang="en-US" sz="1700" kern="1200" noProof="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>
              <a:latin typeface="Cambria" pitchFamily="18" charset="0"/>
              <a:cs typeface="Calibri" pitchFamily="34" charset="0"/>
            </a:rPr>
            <a:t>- Special web site containing info on the </a:t>
          </a:r>
          <a:r>
            <a:rPr lang="en-US" sz="1700" kern="1200" noProof="0" dirty="0" err="1" smtClean="0">
              <a:latin typeface="Cambria" pitchFamily="18" charset="0"/>
              <a:cs typeface="Calibri" pitchFamily="34" charset="0"/>
            </a:rPr>
            <a:t>programme</a:t>
          </a:r>
          <a:endParaRPr lang="en-US" sz="1700" kern="1200" noProof="0" dirty="0">
            <a:latin typeface="Cambria" pitchFamily="18" charset="0"/>
            <a:cs typeface="Calibri" pitchFamily="34" charset="0"/>
          </a:endParaRPr>
        </a:p>
      </dsp:txBody>
      <dsp:txXfrm>
        <a:off x="5017229" y="845903"/>
        <a:ext cx="2502463" cy="3559841"/>
      </dsp:txXfrm>
    </dsp:sp>
    <dsp:sp modelId="{9E314A16-D4F4-42B1-9A02-80981CF3203A}">
      <dsp:nvSpPr>
        <dsp:cNvPr id="0" name=""/>
        <dsp:cNvSpPr/>
      </dsp:nvSpPr>
      <dsp:spPr>
        <a:xfrm>
          <a:off x="5017229" y="0"/>
          <a:ext cx="2502463" cy="845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>
              <a:latin typeface="Cambria" pitchFamily="18" charset="0"/>
              <a:cs typeface="Calibri" pitchFamily="34" charset="0"/>
            </a:rPr>
            <a:t>Promotion</a:t>
          </a:r>
          <a:endParaRPr lang="en-US" sz="3900" kern="1200" dirty="0"/>
        </a:p>
      </dsp:txBody>
      <dsp:txXfrm>
        <a:off x="5017229" y="0"/>
        <a:ext cx="2502463" cy="8459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0C5F44-85E0-4406-A396-D814E26D13DC}">
      <dsp:nvSpPr>
        <dsp:cNvPr id="0" name=""/>
        <dsp:cNvSpPr/>
      </dsp:nvSpPr>
      <dsp:spPr>
        <a:xfrm rot="16200000">
          <a:off x="463170" y="-463170"/>
          <a:ext cx="1535374" cy="2461715"/>
        </a:xfrm>
        <a:prstGeom prst="round1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Cambria" pitchFamily="18" charset="0"/>
            </a:rPr>
            <a:t>Reliability</a:t>
          </a:r>
          <a:endParaRPr lang="en-US" sz="2400" kern="1200" noProof="0" dirty="0">
            <a:latin typeface="Cambria" pitchFamily="18" charset="0"/>
          </a:endParaRPr>
        </a:p>
      </dsp:txBody>
      <dsp:txXfrm rot="16200000">
        <a:off x="655092" y="-655092"/>
        <a:ext cx="1151530" cy="2461715"/>
      </dsp:txXfrm>
    </dsp:sp>
    <dsp:sp modelId="{AF494925-C2CC-4C02-B52D-AC212AC0917B}">
      <dsp:nvSpPr>
        <dsp:cNvPr id="0" name=""/>
        <dsp:cNvSpPr/>
      </dsp:nvSpPr>
      <dsp:spPr>
        <a:xfrm>
          <a:off x="2461715" y="0"/>
          <a:ext cx="2461715" cy="1535374"/>
        </a:xfrm>
        <a:prstGeom prst="round1Rect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itchFamily="18" charset="0"/>
            </a:rPr>
            <a:t>Adequate Traceable Documentation</a:t>
          </a:r>
          <a:endParaRPr lang="en-US" sz="2400" kern="1200" noProof="0" dirty="0">
            <a:latin typeface="Cambria" pitchFamily="18" charset="0"/>
          </a:endParaRPr>
        </a:p>
      </dsp:txBody>
      <dsp:txXfrm>
        <a:off x="2461715" y="0"/>
        <a:ext cx="2461715" cy="1151530"/>
      </dsp:txXfrm>
    </dsp:sp>
    <dsp:sp modelId="{EE183CA9-8380-4136-8497-F439B1B580A4}">
      <dsp:nvSpPr>
        <dsp:cNvPr id="0" name=""/>
        <dsp:cNvSpPr/>
      </dsp:nvSpPr>
      <dsp:spPr>
        <a:xfrm rot="10800000">
          <a:off x="0" y="1535374"/>
          <a:ext cx="2461715" cy="1535374"/>
        </a:xfrm>
        <a:prstGeom prst="round1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itchFamily="18" charset="0"/>
            </a:rPr>
            <a:t>Financial Solvency</a:t>
          </a:r>
          <a:endParaRPr lang="en-US" sz="2400" kern="1200" noProof="0" dirty="0">
            <a:latin typeface="Cambria" pitchFamily="18" charset="0"/>
          </a:endParaRPr>
        </a:p>
      </dsp:txBody>
      <dsp:txXfrm rot="10800000">
        <a:off x="0" y="1919217"/>
        <a:ext cx="2461715" cy="1151530"/>
      </dsp:txXfrm>
    </dsp:sp>
    <dsp:sp modelId="{08449C5C-4154-4613-8361-D67E354BDD2C}">
      <dsp:nvSpPr>
        <dsp:cNvPr id="0" name=""/>
        <dsp:cNvSpPr/>
      </dsp:nvSpPr>
      <dsp:spPr>
        <a:xfrm rot="5400000">
          <a:off x="2924886" y="1072203"/>
          <a:ext cx="1535374" cy="2461715"/>
        </a:xfrm>
        <a:prstGeom prst="round1Rect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Cambria" pitchFamily="18" charset="0"/>
            </a:rPr>
            <a:t>Safety and Security</a:t>
          </a:r>
          <a:endParaRPr lang="en-US" sz="2400" kern="1200" noProof="0" dirty="0">
            <a:latin typeface="Cambria" pitchFamily="18" charset="0"/>
          </a:endParaRPr>
        </a:p>
      </dsp:txBody>
      <dsp:txXfrm rot="5400000">
        <a:off x="3116808" y="1264124"/>
        <a:ext cx="1151530" cy="2461715"/>
      </dsp:txXfrm>
    </dsp:sp>
    <dsp:sp modelId="{C0E6528C-0EB4-419F-8E5A-5A1C97187235}">
      <dsp:nvSpPr>
        <dsp:cNvPr id="0" name=""/>
        <dsp:cNvSpPr/>
      </dsp:nvSpPr>
      <dsp:spPr>
        <a:xfrm>
          <a:off x="1572218" y="1118212"/>
          <a:ext cx="1778993" cy="83432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noProof="0" dirty="0" smtClean="0">
              <a:latin typeface="Cambria" pitchFamily="18" charset="0"/>
            </a:rPr>
            <a:t>AEO</a:t>
          </a:r>
          <a:endParaRPr lang="en-US" sz="3600" b="1" kern="1200" noProof="0" dirty="0">
            <a:latin typeface="Cambria" pitchFamily="18" charset="0"/>
          </a:endParaRPr>
        </a:p>
      </dsp:txBody>
      <dsp:txXfrm>
        <a:off x="1572218" y="1118212"/>
        <a:ext cx="1778993" cy="83432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4529C-4744-45C0-8003-6387D3D5CF32}">
      <dsp:nvSpPr>
        <dsp:cNvPr id="0" name=""/>
        <dsp:cNvSpPr/>
      </dsp:nvSpPr>
      <dsp:spPr>
        <a:xfrm>
          <a:off x="0" y="0"/>
          <a:ext cx="5834416" cy="81640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noProof="0" dirty="0" smtClean="0">
              <a:latin typeface="Cambria" panose="02040503050406030204" pitchFamily="18" charset="0"/>
            </a:rPr>
            <a:t>108 questions</a:t>
          </a:r>
          <a:endParaRPr lang="en-US" sz="3800" kern="1200" noProof="0" dirty="0">
            <a:latin typeface="Cambria" panose="02040503050406030204" pitchFamily="18" charset="0"/>
          </a:endParaRPr>
        </a:p>
      </dsp:txBody>
      <dsp:txXfrm>
        <a:off x="0" y="0"/>
        <a:ext cx="5834416" cy="816407"/>
      </dsp:txXfrm>
    </dsp:sp>
    <dsp:sp modelId="{8C6E3591-E204-431D-A5EF-5EA992C8A957}">
      <dsp:nvSpPr>
        <dsp:cNvPr id="0" name=""/>
        <dsp:cNvSpPr/>
      </dsp:nvSpPr>
      <dsp:spPr>
        <a:xfrm>
          <a:off x="2848" y="816407"/>
          <a:ext cx="1942906" cy="1714456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noProof="0" dirty="0" smtClean="0">
              <a:latin typeface="Cambria" panose="02040503050406030204" pitchFamily="18" charset="0"/>
            </a:rPr>
            <a:t>13 questions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noProof="0" dirty="0" smtClean="0">
              <a:latin typeface="Cambria" panose="02040503050406030204" pitchFamily="18" charset="0"/>
            </a:rPr>
            <a:t>General info about the company</a:t>
          </a:r>
          <a:endParaRPr lang="en-US" sz="2300" b="0" i="0" u="none" kern="1200" noProof="0" dirty="0">
            <a:latin typeface="Cambria" panose="02040503050406030204" pitchFamily="18" charset="0"/>
          </a:endParaRPr>
        </a:p>
      </dsp:txBody>
      <dsp:txXfrm>
        <a:off x="2848" y="816407"/>
        <a:ext cx="1942906" cy="1714456"/>
      </dsp:txXfrm>
    </dsp:sp>
    <dsp:sp modelId="{070773DB-9912-4663-AA39-690B94CAEEED}">
      <dsp:nvSpPr>
        <dsp:cNvPr id="0" name=""/>
        <dsp:cNvSpPr/>
      </dsp:nvSpPr>
      <dsp:spPr>
        <a:xfrm>
          <a:off x="1945755" y="816407"/>
          <a:ext cx="1942906" cy="1714456"/>
        </a:xfrm>
        <a:prstGeom prst="rect">
          <a:avLst/>
        </a:prstGeom>
        <a:solidFill>
          <a:schemeClr val="accent5">
            <a:shade val="80000"/>
            <a:hueOff val="102612"/>
            <a:satOff val="-1119"/>
            <a:lumOff val="127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noProof="0" dirty="0" smtClean="0">
              <a:latin typeface="Cambria" panose="02040503050406030204" pitchFamily="18" charset="0"/>
            </a:rPr>
            <a:t>36 questions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>
              <a:latin typeface="Cambria" panose="02040503050406030204" pitchFamily="18" charset="0"/>
            </a:rPr>
            <a:t>Customs procedures</a:t>
          </a:r>
          <a:endParaRPr lang="en-US" sz="2300" b="1" u="sng" kern="1200" noProof="0" dirty="0">
            <a:latin typeface="Cambria" panose="02040503050406030204" pitchFamily="18" charset="0"/>
          </a:endParaRPr>
        </a:p>
      </dsp:txBody>
      <dsp:txXfrm>
        <a:off x="1945755" y="816407"/>
        <a:ext cx="1942906" cy="1714456"/>
      </dsp:txXfrm>
    </dsp:sp>
    <dsp:sp modelId="{F20DC36A-83AF-422F-9C89-1FEC62CF3DBB}">
      <dsp:nvSpPr>
        <dsp:cNvPr id="0" name=""/>
        <dsp:cNvSpPr/>
      </dsp:nvSpPr>
      <dsp:spPr>
        <a:xfrm>
          <a:off x="3888661" y="816407"/>
          <a:ext cx="1942906" cy="1714456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noProof="0" dirty="0" smtClean="0">
              <a:latin typeface="Cambria" panose="02040503050406030204" pitchFamily="18" charset="0"/>
            </a:rPr>
            <a:t>59 questions</a:t>
          </a:r>
          <a:endParaRPr lang="tr-TR" sz="2300" b="1" u="sng" kern="1200" noProof="0" dirty="0" smtClean="0">
            <a:latin typeface="Cambria" panose="02040503050406030204" pitchFamily="18" charset="0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>
              <a:latin typeface="Cambria" panose="02040503050406030204" pitchFamily="18" charset="0"/>
            </a:rPr>
            <a:t>Safety and Security</a:t>
          </a:r>
          <a:endParaRPr lang="en-US" sz="2300" b="1" u="sng" kern="1200" noProof="0" dirty="0">
            <a:latin typeface="Cambria" panose="02040503050406030204" pitchFamily="18" charset="0"/>
          </a:endParaRPr>
        </a:p>
      </dsp:txBody>
      <dsp:txXfrm>
        <a:off x="3888661" y="816407"/>
        <a:ext cx="1942906" cy="1714456"/>
      </dsp:txXfrm>
    </dsp:sp>
    <dsp:sp modelId="{FEB13295-F3AB-4952-9232-445A00999AE9}">
      <dsp:nvSpPr>
        <dsp:cNvPr id="0" name=""/>
        <dsp:cNvSpPr/>
      </dsp:nvSpPr>
      <dsp:spPr>
        <a:xfrm>
          <a:off x="0" y="2530863"/>
          <a:ext cx="5834416" cy="19049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9E7960-308D-4286-9A1C-8122DD16B0F1}">
      <dsp:nvSpPr>
        <dsp:cNvPr id="0" name=""/>
        <dsp:cNvSpPr/>
      </dsp:nvSpPr>
      <dsp:spPr>
        <a:xfrm>
          <a:off x="2738915" y="372710"/>
          <a:ext cx="1811366" cy="1811366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noProof="0" dirty="0" smtClean="0">
              <a:latin typeface="Cambria" pitchFamily="18" charset="0"/>
            </a:rPr>
            <a:t>AEO</a:t>
          </a:r>
          <a:endParaRPr lang="tr-TR" sz="4800" kern="1200" dirty="0"/>
        </a:p>
      </dsp:txBody>
      <dsp:txXfrm>
        <a:off x="2738915" y="372710"/>
        <a:ext cx="1811366" cy="1811366"/>
      </dsp:txXfrm>
    </dsp:sp>
    <dsp:sp modelId="{CC15190A-4794-423D-841A-DBF5C8DB2EDF}">
      <dsp:nvSpPr>
        <dsp:cNvPr id="0" name=""/>
        <dsp:cNvSpPr/>
      </dsp:nvSpPr>
      <dsp:spPr>
        <a:xfrm rot="10381643">
          <a:off x="980275" y="1243706"/>
          <a:ext cx="1674777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A3427897-0959-4118-B4F3-4B84A6C5A55B}">
      <dsp:nvSpPr>
        <dsp:cNvPr id="0" name=""/>
        <dsp:cNvSpPr/>
      </dsp:nvSpPr>
      <dsp:spPr>
        <a:xfrm>
          <a:off x="352490" y="1096298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latin typeface="Cambria" pitchFamily="18" charset="0"/>
            </a:rPr>
            <a:t>Local Clearance</a:t>
          </a:r>
          <a:endParaRPr lang="en-US" sz="1400" kern="1200" noProof="0" dirty="0"/>
        </a:p>
      </dsp:txBody>
      <dsp:txXfrm>
        <a:off x="352490" y="1096298"/>
        <a:ext cx="1267956" cy="1014365"/>
      </dsp:txXfrm>
    </dsp:sp>
    <dsp:sp modelId="{80AAAD83-6492-49FA-9B41-67D6ED933973}">
      <dsp:nvSpPr>
        <dsp:cNvPr id="0" name=""/>
        <dsp:cNvSpPr/>
      </dsp:nvSpPr>
      <dsp:spPr>
        <a:xfrm rot="8962419">
          <a:off x="746147" y="2096355"/>
          <a:ext cx="2161608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CC4E9A80-1BE7-41B9-BEC3-D8F5AEDCF10E}">
      <dsp:nvSpPr>
        <dsp:cNvPr id="0" name=""/>
        <dsp:cNvSpPr/>
      </dsp:nvSpPr>
      <dsp:spPr>
        <a:xfrm>
          <a:off x="262932" y="2397894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latin typeface="Cambria" pitchFamily="18" charset="0"/>
            </a:rPr>
            <a:t>Partial or lump-sum guarantees</a:t>
          </a:r>
          <a:endParaRPr lang="en-US" sz="1400" kern="1200" noProof="0" dirty="0"/>
        </a:p>
      </dsp:txBody>
      <dsp:txXfrm>
        <a:off x="262932" y="2397894"/>
        <a:ext cx="1267956" cy="1014365"/>
      </dsp:txXfrm>
    </dsp:sp>
    <dsp:sp modelId="{ED11FD58-9BD9-4C93-A8E5-8237B5DB5565}">
      <dsp:nvSpPr>
        <dsp:cNvPr id="0" name=""/>
        <dsp:cNvSpPr/>
      </dsp:nvSpPr>
      <dsp:spPr>
        <a:xfrm rot="7172809">
          <a:off x="1747301" y="2716841"/>
          <a:ext cx="1871189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0443A0AC-5035-466E-AF45-62432CF1F89F}">
      <dsp:nvSpPr>
        <dsp:cNvPr id="0" name=""/>
        <dsp:cNvSpPr/>
      </dsp:nvSpPr>
      <dsp:spPr>
        <a:xfrm>
          <a:off x="1587543" y="3281702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Cambria" pitchFamily="18" charset="0"/>
            </a:rPr>
            <a:t>I</a:t>
          </a:r>
          <a:r>
            <a:rPr lang="en-US" sz="1400" kern="1200" dirty="0" err="1" smtClean="0">
              <a:latin typeface="Cambria" pitchFamily="18" charset="0"/>
            </a:rPr>
            <a:t>ssuing</a:t>
          </a:r>
          <a:r>
            <a:rPr lang="en-US" sz="1400" kern="1200" dirty="0" smtClean="0">
              <a:latin typeface="Cambria" pitchFamily="18" charset="0"/>
            </a:rPr>
            <a:t> A.TR and EUR.MED </a:t>
          </a:r>
          <a:endParaRPr lang="tr-TR" sz="1400" kern="1200" dirty="0">
            <a:latin typeface="Cambria" pitchFamily="18" charset="0"/>
          </a:endParaRPr>
        </a:p>
      </dsp:txBody>
      <dsp:txXfrm>
        <a:off x="1587543" y="3281702"/>
        <a:ext cx="1267956" cy="1014365"/>
      </dsp:txXfrm>
    </dsp:sp>
    <dsp:sp modelId="{0EB8CCE7-1578-4679-8F05-32318C407066}">
      <dsp:nvSpPr>
        <dsp:cNvPr id="0" name=""/>
        <dsp:cNvSpPr/>
      </dsp:nvSpPr>
      <dsp:spPr>
        <a:xfrm rot="5307857">
          <a:off x="2776364" y="2952390"/>
          <a:ext cx="1840067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620BF5E8-2BD8-4695-B27B-096A0AAD3767}">
      <dsp:nvSpPr>
        <dsp:cNvPr id="0" name=""/>
        <dsp:cNvSpPr/>
      </dsp:nvSpPr>
      <dsp:spPr>
        <a:xfrm>
          <a:off x="3087076" y="3623030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Cambria" pitchFamily="18" charset="0"/>
            </a:rPr>
            <a:t>I</a:t>
          </a:r>
          <a:r>
            <a:rPr lang="en-US" sz="1400" kern="1200" dirty="0" err="1" smtClean="0">
              <a:latin typeface="Cambria" pitchFamily="18" charset="0"/>
            </a:rPr>
            <a:t>ncomplete</a:t>
          </a:r>
          <a:r>
            <a:rPr lang="en-US" sz="1400" kern="1200" dirty="0" smtClean="0">
              <a:latin typeface="Cambria" pitchFamily="18" charset="0"/>
            </a:rPr>
            <a:t> declaration</a:t>
          </a:r>
          <a:r>
            <a:rPr lang="tr-TR" sz="1400" kern="1200" dirty="0" smtClean="0">
              <a:latin typeface="Cambria" pitchFamily="18" charset="0"/>
            </a:rPr>
            <a:t>s</a:t>
          </a:r>
          <a:endParaRPr lang="tr-TR" sz="1400" kern="1200" dirty="0">
            <a:latin typeface="Cambria" pitchFamily="18" charset="0"/>
          </a:endParaRPr>
        </a:p>
      </dsp:txBody>
      <dsp:txXfrm>
        <a:off x="3087076" y="3623030"/>
        <a:ext cx="1267956" cy="1014365"/>
      </dsp:txXfrm>
    </dsp:sp>
    <dsp:sp modelId="{1C1D7997-01B1-4A1E-940F-78EB6BF400F8}">
      <dsp:nvSpPr>
        <dsp:cNvPr id="0" name=""/>
        <dsp:cNvSpPr/>
      </dsp:nvSpPr>
      <dsp:spPr>
        <a:xfrm rot="3510689">
          <a:off x="3716168" y="2709475"/>
          <a:ext cx="1926216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21512A4F-22EF-4DF9-AF52-ACA25844EC3C}">
      <dsp:nvSpPr>
        <dsp:cNvPr id="0" name=""/>
        <dsp:cNvSpPr/>
      </dsp:nvSpPr>
      <dsp:spPr>
        <a:xfrm>
          <a:off x="4548357" y="3281698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latin typeface="Cambria" pitchFamily="18" charset="0"/>
            </a:rPr>
            <a:t>Incomplete </a:t>
          </a:r>
          <a:r>
            <a:rPr lang="en-US" sz="1200" kern="1200" noProof="0" dirty="0" smtClean="0">
              <a:latin typeface="Cambria" pitchFamily="18" charset="0"/>
            </a:rPr>
            <a:t>Documentation</a:t>
          </a:r>
          <a:endParaRPr lang="en-US" sz="1200" kern="1200" noProof="0" dirty="0">
            <a:latin typeface="Cambria" pitchFamily="18" charset="0"/>
          </a:endParaRPr>
        </a:p>
      </dsp:txBody>
      <dsp:txXfrm>
        <a:off x="4548357" y="3281698"/>
        <a:ext cx="1267956" cy="1014365"/>
      </dsp:txXfrm>
    </dsp:sp>
    <dsp:sp modelId="{A60C6583-2938-4394-8114-BE9AEDBE2985}">
      <dsp:nvSpPr>
        <dsp:cNvPr id="0" name=""/>
        <dsp:cNvSpPr/>
      </dsp:nvSpPr>
      <dsp:spPr>
        <a:xfrm rot="1911137">
          <a:off x="4354509" y="2174790"/>
          <a:ext cx="2296690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9E47736A-202B-4CB8-B7D4-B40AD6698C40}">
      <dsp:nvSpPr>
        <dsp:cNvPr id="0" name=""/>
        <dsp:cNvSpPr/>
      </dsp:nvSpPr>
      <dsp:spPr>
        <a:xfrm>
          <a:off x="5844293" y="2531744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latin typeface="Cambria" pitchFamily="18" charset="0"/>
            </a:rPr>
            <a:t>Green Lane</a:t>
          </a:r>
          <a:endParaRPr lang="en-US" sz="1400" kern="1200" noProof="0" dirty="0"/>
        </a:p>
      </dsp:txBody>
      <dsp:txXfrm>
        <a:off x="5844293" y="2531744"/>
        <a:ext cx="1267956" cy="1014365"/>
      </dsp:txXfrm>
    </dsp:sp>
    <dsp:sp modelId="{8DDFB6DF-3763-4DD9-81EA-F2208BE3DD27}">
      <dsp:nvSpPr>
        <dsp:cNvPr id="0" name=""/>
        <dsp:cNvSpPr/>
      </dsp:nvSpPr>
      <dsp:spPr>
        <a:xfrm rot="394844">
          <a:off x="4643280" y="1240183"/>
          <a:ext cx="1815114" cy="516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600B5FA8-6445-49F7-90C9-2EBB2B9DECC1}">
      <dsp:nvSpPr>
        <dsp:cNvPr id="0" name=""/>
        <dsp:cNvSpPr/>
      </dsp:nvSpPr>
      <dsp:spPr>
        <a:xfrm>
          <a:off x="5818436" y="1095129"/>
          <a:ext cx="1267956" cy="101436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err="1" smtClean="0">
              <a:latin typeface="Cambria" pitchFamily="18" charset="0"/>
            </a:rPr>
            <a:t>Authorised</a:t>
          </a:r>
          <a:r>
            <a:rPr lang="en-US" sz="1400" kern="1200" noProof="0" dirty="0" smtClean="0">
              <a:latin typeface="Cambria" pitchFamily="18" charset="0"/>
            </a:rPr>
            <a:t> consignee/ consignor</a:t>
          </a:r>
          <a:endParaRPr lang="en-US" sz="1400" kern="1200" noProof="0" dirty="0"/>
        </a:p>
      </dsp:txBody>
      <dsp:txXfrm>
        <a:off x="5818436" y="1095129"/>
        <a:ext cx="1267956" cy="101436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A90E04-C243-4737-A8C5-241912383709}">
      <dsp:nvSpPr>
        <dsp:cNvPr id="0" name=""/>
        <dsp:cNvSpPr/>
      </dsp:nvSpPr>
      <dsp:spPr>
        <a:xfrm>
          <a:off x="2211838" y="0"/>
          <a:ext cx="1682919" cy="1682919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noProof="0" dirty="0" smtClean="0">
              <a:latin typeface="Cambria" pitchFamily="18" charset="0"/>
            </a:rPr>
            <a:t>AEO</a:t>
          </a:r>
          <a:endParaRPr lang="en-US" sz="4800" kern="1200" noProof="0" dirty="0">
            <a:latin typeface="Cambria" pitchFamily="18" charset="0"/>
          </a:endParaRPr>
        </a:p>
      </dsp:txBody>
      <dsp:txXfrm>
        <a:off x="2211838" y="0"/>
        <a:ext cx="1682919" cy="1682919"/>
      </dsp:txXfrm>
    </dsp:sp>
    <dsp:sp modelId="{E4A31B13-2A79-4AEB-99D7-A1A85955AC22}">
      <dsp:nvSpPr>
        <dsp:cNvPr id="0" name=""/>
        <dsp:cNvSpPr/>
      </dsp:nvSpPr>
      <dsp:spPr>
        <a:xfrm rot="478145">
          <a:off x="3960073" y="829879"/>
          <a:ext cx="1390670" cy="471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F6F5F4-2B96-4467-84CA-DAF5D2A8DD91}">
      <dsp:nvSpPr>
        <dsp:cNvPr id="0" name=""/>
        <dsp:cNvSpPr/>
      </dsp:nvSpPr>
      <dsp:spPr>
        <a:xfrm>
          <a:off x="4557826" y="533179"/>
          <a:ext cx="1572404" cy="1257923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Cambria" pitchFamily="18" charset="0"/>
            </a:rPr>
            <a:t>Priority treatment for border crossing</a:t>
          </a:r>
          <a:endParaRPr lang="en-US" sz="2000" kern="1200" noProof="0" dirty="0">
            <a:latin typeface="Cambria" pitchFamily="18" charset="0"/>
          </a:endParaRPr>
        </a:p>
      </dsp:txBody>
      <dsp:txXfrm>
        <a:off x="4557826" y="533179"/>
        <a:ext cx="1572404" cy="1257923"/>
      </dsp:txXfrm>
    </dsp:sp>
    <dsp:sp modelId="{5DF50F44-6F40-4A8A-8151-51A264B2DBAF}">
      <dsp:nvSpPr>
        <dsp:cNvPr id="0" name=""/>
        <dsp:cNvSpPr/>
      </dsp:nvSpPr>
      <dsp:spPr>
        <a:xfrm rot="7556555">
          <a:off x="1336033" y="1954837"/>
          <a:ext cx="1478100" cy="471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69417B-E3F5-4152-BB27-079D41EDB0AD}">
      <dsp:nvSpPr>
        <dsp:cNvPr id="0" name=""/>
        <dsp:cNvSpPr/>
      </dsp:nvSpPr>
      <dsp:spPr>
        <a:xfrm>
          <a:off x="855078" y="2160075"/>
          <a:ext cx="1572404" cy="1257923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Cambria" pitchFamily="18" charset="0"/>
            </a:rPr>
            <a:t>Priority treatment for customs controls</a:t>
          </a:r>
          <a:endParaRPr lang="en-US" sz="2000" kern="1200" noProof="0" dirty="0">
            <a:latin typeface="Cambria" pitchFamily="18" charset="0"/>
          </a:endParaRPr>
        </a:p>
      </dsp:txBody>
      <dsp:txXfrm>
        <a:off x="855078" y="2160075"/>
        <a:ext cx="1572404" cy="1257923"/>
      </dsp:txXfrm>
    </dsp:sp>
    <dsp:sp modelId="{1D83F9E6-0CA2-4FED-8FC9-4C9557926844}">
      <dsp:nvSpPr>
        <dsp:cNvPr id="0" name=""/>
        <dsp:cNvSpPr/>
      </dsp:nvSpPr>
      <dsp:spPr>
        <a:xfrm rot="3960997">
          <a:off x="3062638" y="1995683"/>
          <a:ext cx="1218164" cy="471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B3B16A-77D3-43F3-AD82-C89E59D1B38B}">
      <dsp:nvSpPr>
        <dsp:cNvPr id="0" name=""/>
        <dsp:cNvSpPr/>
      </dsp:nvSpPr>
      <dsp:spPr>
        <a:xfrm>
          <a:off x="3133093" y="2159078"/>
          <a:ext cx="1572404" cy="1257923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Summary declaration with reduced data</a:t>
          </a:r>
          <a:endParaRPr lang="en-US" sz="2000" kern="1200" noProof="0" dirty="0">
            <a:latin typeface="Cambria" pitchFamily="18" charset="0"/>
          </a:endParaRPr>
        </a:p>
      </dsp:txBody>
      <dsp:txXfrm>
        <a:off x="3133093" y="2159078"/>
        <a:ext cx="1572404" cy="1257923"/>
      </dsp:txXfrm>
    </dsp:sp>
    <dsp:sp modelId="{B5FAE13F-C2F8-4DFA-9013-2D099127B5F6}">
      <dsp:nvSpPr>
        <dsp:cNvPr id="0" name=""/>
        <dsp:cNvSpPr/>
      </dsp:nvSpPr>
      <dsp:spPr>
        <a:xfrm rot="10316908">
          <a:off x="779456" y="830455"/>
          <a:ext cx="1368555" cy="471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3CA42D-694F-43CC-A8B1-BB9BAF0DF255}">
      <dsp:nvSpPr>
        <dsp:cNvPr id="0" name=""/>
        <dsp:cNvSpPr/>
      </dsp:nvSpPr>
      <dsp:spPr>
        <a:xfrm>
          <a:off x="0" y="533197"/>
          <a:ext cx="1572404" cy="1257923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latin typeface="Cambria" pitchFamily="18" charset="0"/>
            </a:rPr>
            <a:t>Fewer customs controls</a:t>
          </a:r>
          <a:endParaRPr lang="en-US" sz="2000" kern="1200" noProof="0" dirty="0">
            <a:latin typeface="Cambria" pitchFamily="18" charset="0"/>
          </a:endParaRPr>
        </a:p>
      </dsp:txBody>
      <dsp:txXfrm>
        <a:off x="0" y="533197"/>
        <a:ext cx="1572404" cy="12579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6A2D7C-9C26-4321-9419-062EBB3B5872}">
      <dsp:nvSpPr>
        <dsp:cNvPr id="0" name=""/>
        <dsp:cNvSpPr/>
      </dsp:nvSpPr>
      <dsp:spPr>
        <a:xfrm>
          <a:off x="0" y="0"/>
          <a:ext cx="5469398" cy="12611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Cambria" panose="02040503050406030204" pitchFamily="18" charset="0"/>
            </a:rPr>
            <a:t>Different approach from «normal» governmental institutions</a:t>
          </a:r>
          <a:endParaRPr lang="en-US" sz="2400" kern="1200" noProof="0" dirty="0"/>
        </a:p>
      </dsp:txBody>
      <dsp:txXfrm>
        <a:off x="0" y="0"/>
        <a:ext cx="4182436" cy="1261110"/>
      </dsp:txXfrm>
    </dsp:sp>
    <dsp:sp modelId="{F0601302-6534-4CA4-A1A5-AC638E71320B}">
      <dsp:nvSpPr>
        <dsp:cNvPr id="0" name=""/>
        <dsp:cNvSpPr/>
      </dsp:nvSpPr>
      <dsp:spPr>
        <a:xfrm>
          <a:off x="482594" y="1471295"/>
          <a:ext cx="5469398" cy="1261110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Cambria" panose="02040503050406030204" pitchFamily="18" charset="0"/>
            </a:rPr>
            <a:t>Face to face meeting</a:t>
          </a:r>
          <a:r>
            <a:rPr lang="tr-TR" sz="2400" kern="1200" noProof="0" dirty="0" smtClean="0">
              <a:latin typeface="Cambria" panose="02040503050406030204" pitchFamily="18" charset="0"/>
            </a:rPr>
            <a:t>s</a:t>
          </a:r>
          <a:r>
            <a:rPr lang="en-US" sz="2400" kern="1200" noProof="0" dirty="0" smtClean="0">
              <a:latin typeface="Cambria" panose="02040503050406030204" pitchFamily="18" charset="0"/>
            </a:rPr>
            <a:t> with every company</a:t>
          </a:r>
          <a:r>
            <a:rPr lang="tr-TR" sz="2400" kern="1200" noProof="0" dirty="0" smtClean="0">
              <a:latin typeface="Cambria" panose="02040503050406030204" pitchFamily="18" charset="0"/>
            </a:rPr>
            <a:t> </a:t>
          </a:r>
          <a:r>
            <a:rPr lang="en-US" sz="2400" kern="1200" noProof="0" dirty="0" smtClean="0">
              <a:latin typeface="Cambria" panose="02040503050406030204" pitchFamily="18" charset="0"/>
            </a:rPr>
            <a:t>about AEO and SAQ</a:t>
          </a:r>
          <a:endParaRPr lang="en-US" sz="2400" kern="1200" noProof="0" dirty="0">
            <a:latin typeface="Cambria" panose="02040503050406030204" pitchFamily="18" charset="0"/>
          </a:endParaRPr>
        </a:p>
      </dsp:txBody>
      <dsp:txXfrm>
        <a:off x="482594" y="1471295"/>
        <a:ext cx="4167083" cy="1261110"/>
      </dsp:txXfrm>
    </dsp:sp>
    <dsp:sp modelId="{D8441995-2AD0-4F81-9996-16272E740353}">
      <dsp:nvSpPr>
        <dsp:cNvPr id="0" name=""/>
        <dsp:cNvSpPr/>
      </dsp:nvSpPr>
      <dsp:spPr>
        <a:xfrm>
          <a:off x="965188" y="2942590"/>
          <a:ext cx="5469398" cy="126111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Cambria" panose="02040503050406030204" pitchFamily="18" charset="0"/>
            </a:rPr>
            <a:t>Many companies were shocked with the help they were getting</a:t>
          </a:r>
          <a:endParaRPr lang="en-US" sz="2400" kern="1200" noProof="0" dirty="0"/>
        </a:p>
      </dsp:txBody>
      <dsp:txXfrm>
        <a:off x="965188" y="2942590"/>
        <a:ext cx="4167083" cy="1261110"/>
      </dsp:txXfrm>
    </dsp:sp>
    <dsp:sp modelId="{B92BEA06-E9A1-4238-951A-94E05C67919F}">
      <dsp:nvSpPr>
        <dsp:cNvPr id="0" name=""/>
        <dsp:cNvSpPr/>
      </dsp:nvSpPr>
      <dsp:spPr>
        <a:xfrm>
          <a:off x="4649677" y="956341"/>
          <a:ext cx="819721" cy="819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649677" y="956341"/>
        <a:ext cx="819721" cy="819721"/>
      </dsp:txXfrm>
    </dsp:sp>
    <dsp:sp modelId="{4E231AD6-0F21-4582-AE33-E278CD4C621A}">
      <dsp:nvSpPr>
        <dsp:cNvPr id="0" name=""/>
        <dsp:cNvSpPr/>
      </dsp:nvSpPr>
      <dsp:spPr>
        <a:xfrm>
          <a:off x="5132271" y="2419229"/>
          <a:ext cx="819721" cy="819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132271" y="2419229"/>
        <a:ext cx="819721" cy="819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55BFF-8189-4DD7-B965-C49F4373A366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E4FF-EC52-479E-ACE0-5AC0707C2B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D5F9-2C6D-4797-8948-9E28EAD1FDB2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7EF34-C9C7-4EEB-B425-3464C8A0BD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73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825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72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187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509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726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08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karşılıklı tanıma anlaşmaları</a:t>
            </a:r>
          </a:p>
          <a:p>
            <a:r>
              <a:rPr lang="tr-TR" dirty="0" smtClean="0"/>
              <a:t>AB’de bazı ihalelere</a:t>
            </a:r>
            <a:r>
              <a:rPr lang="tr-TR" baseline="0" dirty="0" smtClean="0"/>
              <a:t> katılma koşulu olarak AEO?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solidFill>
                  <a:schemeClr val="tx1"/>
                </a:solidFill>
                <a:latin typeface="Arial"/>
                <a:cs typeface="Arial"/>
              </a:rPr>
              <a:t>Karşılıklı tanıma anlaşması yapılan ülkelerde yetkilendirilmiş yükümlü olarak kabul edilme ve o ülkede yetkilendirilmiş yükümlüler için sağlanan ayrıcalıklardan mütekabiliyet esasına dayanılarak faydalanabilme.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012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369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25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39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621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943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136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58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799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9521-0685-0949-B0D0-592FE71CF40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27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D3F4-FB74-4F78-AAD7-3B37EFCE88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3124199" y="6496310"/>
            <a:ext cx="311977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en-US" sz="900" noProof="0" dirty="0" smtClean="0">
                <a:solidFill>
                  <a:prstClr val="black">
                    <a:tint val="75000"/>
                  </a:prstClr>
                </a:solidFill>
              </a:rPr>
              <a:t>C2B Partnership in Turkey</a:t>
            </a: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6553200" y="6526504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fld id="{DAB88532-AD03-8A4F-977F-AB500C7AD685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z="900" dirty="0" smtClean="0">
                <a:solidFill>
                  <a:prstClr val="black">
                    <a:tint val="75000"/>
                  </a:prstClr>
                </a:solidFill>
              </a:rPr>
              <a:t>/15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4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1810-E076-416A-9EE1-38D16632FA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2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B3B1-5ED4-48F3-841E-3F39FD3DE8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82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9189-82DB-4A0D-8BDF-05563D17F9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199" y="6462682"/>
            <a:ext cx="311977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en-US" sz="900" noProof="0" dirty="0" smtClean="0">
                <a:solidFill>
                  <a:prstClr val="black">
                    <a:tint val="75000"/>
                  </a:prstClr>
                </a:solidFill>
              </a:rPr>
              <a:t>C2B Partnership in Turkey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fld id="{DAB88532-AD03-8A4F-977F-AB500C7AD685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z="900" dirty="0" smtClean="0">
                <a:solidFill>
                  <a:prstClr val="black">
                    <a:tint val="75000"/>
                  </a:prstClr>
                </a:solidFill>
              </a:rPr>
              <a:t>/15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05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4F15-140E-4ACC-8394-114F3AF2AE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541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4884-3377-4A22-9BC2-5FED6B9C32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883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28C8-753B-41AE-B581-6D01D7D886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66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3F31-1DAA-435F-AA43-15C7385C6C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002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81D5-1666-485F-819D-8152DA24B5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607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6439-F262-4202-AB2D-403421EBAB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803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123-8E15-471B-A300-6C9DF3D362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36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0605-DD57-428F-89AA-F7ED2E536E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892" y="617378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B88532-AD03-8A4F-977F-AB500C7AD6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199" y="6462682"/>
            <a:ext cx="311977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tr-TR" sz="900" smtClean="0">
                <a:solidFill>
                  <a:prstClr val="black">
                    <a:tint val="75000"/>
                  </a:prstClr>
                </a:solidFill>
              </a:rPr>
              <a:t>Gümrük İşlemlerinin Kolaylaştırılması – 3 Nisan 2015, Ankara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fld id="{DAB88532-AD03-8A4F-977F-AB500C7AD685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z="900" dirty="0" smtClean="0">
                <a:solidFill>
                  <a:prstClr val="black">
                    <a:tint val="75000"/>
                  </a:prstClr>
                </a:solidFill>
              </a:rPr>
              <a:t>/60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45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8458-9AE3-4DB7-9CB1-5D39A7F86B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65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360D-EE65-47E6-ADA5-8203F09056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774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A713-0523-428C-9223-5D1315A646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513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E499-E765-4284-A201-99AF9E9B17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550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D39C-C1E4-4077-BAD9-C8F58630B4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4592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48E0-567A-4D93-AA99-12980185FD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03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B52B-D685-40FA-9C30-ACE2419FD6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564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1BE1-7440-4407-BB0E-4C9D3ED07C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494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CF45-2586-4F41-9102-0C8AE6AEB8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099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F8D2-3EE4-4BE7-9679-CC4AAD8515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365125"/>
          </a:xfrm>
          <a:prstGeom prst="rect">
            <a:avLst/>
          </a:prstGeom>
        </p:spPr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32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2262-E5A3-4995-AB91-0B33DEFEBC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445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EBAF-97EB-421E-B910-8B63929809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365125"/>
          </a:xfrm>
          <a:prstGeom prst="rect">
            <a:avLst/>
          </a:prstGeom>
        </p:spPr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4381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0C2C-9153-4C56-B5A0-2FDCA3C57E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365125"/>
          </a:xfrm>
          <a:prstGeom prst="rect">
            <a:avLst/>
          </a:prstGeom>
        </p:spPr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151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593C-CCE5-438A-9460-94B8349D5D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365125"/>
          </a:xfrm>
          <a:prstGeom prst="rect">
            <a:avLst/>
          </a:prstGeom>
        </p:spPr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541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4AFA-4471-4296-8900-BADEF29A94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365125"/>
          </a:xfrm>
          <a:prstGeom prst="rect">
            <a:avLst/>
          </a:prstGeom>
        </p:spPr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690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E8E3-747F-4C9D-937C-7BE4F1267A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199" y="6462682"/>
            <a:ext cx="311977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en-US" sz="900" noProof="0" dirty="0" smtClean="0">
                <a:solidFill>
                  <a:prstClr val="black">
                    <a:tint val="75000"/>
                  </a:prstClr>
                </a:solidFill>
              </a:rPr>
              <a:t>C2B Partnership in Turkey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fld id="{DAB88532-AD03-8A4F-977F-AB500C7AD685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z="900" dirty="0" smtClean="0">
                <a:solidFill>
                  <a:prstClr val="black">
                    <a:tint val="75000"/>
                  </a:prstClr>
                </a:solidFill>
              </a:rPr>
              <a:t>/15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775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4367-A3D0-48B6-8EA4-5E2D4A2422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577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32C4-255E-4028-A436-2319DAA7B6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257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349D-3424-419D-9F11-EFF53C6A73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0516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A2DD-51A5-4CC1-92E6-982634FFB9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9787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86F-DE19-4957-962C-D1EE8CDE1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19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21A1-341F-40B6-BF27-266CA30402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0300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A9D6-EF7B-4FA3-9CDB-B8DDCB9439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561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49B-4D64-40F9-8A18-4CE067A87A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1197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77B7-181C-4ED5-B820-F3F3272776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671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AD50-3080-4140-AB5A-14FFB564CB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6347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CB5-9899-49F1-BE2F-77A45091BF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91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199" y="6462682"/>
            <a:ext cx="311977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en-US" sz="900" noProof="0" dirty="0" smtClean="0">
                <a:solidFill>
                  <a:prstClr val="black">
                    <a:tint val="75000"/>
                  </a:prstClr>
                </a:solidFill>
              </a:rPr>
              <a:t>C2B Partnership in Turkey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fld id="{DAB88532-AD03-8A4F-977F-AB500C7AD685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z="900" dirty="0" smtClean="0">
                <a:solidFill>
                  <a:prstClr val="black">
                    <a:tint val="75000"/>
                  </a:prstClr>
                </a:solidFill>
              </a:rPr>
              <a:t>/15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296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6804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45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3458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82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6901-F698-4927-BCD0-576FB9A920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9181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6443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3970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0125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8377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4400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2389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DB90-8F47-4840-983B-CD649882E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7062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D5CB-37F1-41E6-9A13-2E44C58CF2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6275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278A-0D7A-4C2F-AEC2-F5A683746D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1340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3A44-85F5-476D-A36A-B617C5E640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85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E54A-5BAA-46C4-8332-7587A4F746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62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5AF9-521E-462A-BFF4-C2F97A9CF8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0071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AD2F-BB80-4705-9BE5-AE855DA151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2946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E17B-5FF4-43CB-84DB-27DFFD6F63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1569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B106-8AC7-456A-9694-376284FB93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5005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B10B-6EAF-4A43-809C-90B15D07B8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615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FFA5-A243-4E65-8BFE-E814227D43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4886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0FBA-6F3D-4796-B3F5-A0A85177EC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99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904-280B-4736-B4EE-1FAAC5B322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81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995-55E7-4BF8-A326-E27EFA1BE9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7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F2F3-3F09-46E0-AD18-DB5486198C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59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1010BB17-05CD-4484-8CAD-2F81396D09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199" y="6462682"/>
            <a:ext cx="3119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342900"/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Gümrük İşlemlerinin Kolaylaştırılması – 3 Nisan 2015, Ankara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/15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56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353E2603-8661-493A-9CAC-98B53B0283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8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1376A9AF-8FE8-46EF-BB95-29D475309E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199" y="6462682"/>
            <a:ext cx="311977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en-US" sz="900" noProof="0" dirty="0" smtClean="0">
                <a:solidFill>
                  <a:prstClr val="black">
                    <a:tint val="75000"/>
                  </a:prstClr>
                </a:solidFill>
              </a:rPr>
              <a:t>C2B Partnership in Turkey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fld id="{DAB88532-AD03-8A4F-977F-AB500C7AD685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z="900" dirty="0" smtClean="0">
                <a:solidFill>
                  <a:prstClr val="black">
                    <a:tint val="75000"/>
                  </a:prstClr>
                </a:solidFill>
              </a:rPr>
              <a:t>/15</a:t>
            </a:r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75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C118F74E-99B1-453B-93F4-5C5338D9E2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66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E01AD40-5C91-9A46-9D57-0044B3AE82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6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1010BB17-05CD-4484-8CAD-2F81396D09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5/11/2015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Gümrük İşlemlerinin Kolaylaştırılması – 3 Nisan 2015, Ankara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AB88532-AD03-8A4F-977F-AB500C7AD6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/60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19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5.png"/><Relationship Id="rId9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5.png"/><Relationship Id="rId9" Type="http://schemas.microsoft.com/office/2007/relationships/diagramDrawing" Target="../diagrams/drawing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5.png"/><Relationship Id="rId9" Type="http://schemas.microsoft.com/office/2007/relationships/diagramDrawing" Target="../diagrams/drawin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6.gif"/><Relationship Id="rId4" Type="http://schemas.openxmlformats.org/officeDocument/2006/relationships/diagramData" Target="../diagrams/data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5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1288471" y="2281019"/>
            <a:ext cx="7439890" cy="109801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pPr algn="ctr" defTabSz="342900">
              <a:spcBef>
                <a:spcPct val="0"/>
              </a:spcBef>
              <a:defRPr/>
            </a:pPr>
            <a:r>
              <a:rPr lang="tr-TR" sz="3300" b="1" dirty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C2B </a:t>
            </a:r>
            <a:r>
              <a:rPr lang="en-US" sz="3300" b="1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Partnership</a:t>
            </a:r>
            <a:r>
              <a:rPr lang="tr-TR" sz="3300" b="1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 </a:t>
            </a:r>
            <a:r>
              <a:rPr lang="en-US" sz="3300" b="1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and AEO Program</a:t>
            </a:r>
            <a:r>
              <a:rPr lang="tr-TR" sz="3300" b="1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me</a:t>
            </a:r>
            <a:r>
              <a:rPr lang="en-US" sz="3300" b="1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 </a:t>
            </a:r>
            <a:r>
              <a:rPr lang="tr-TR" sz="3300" b="1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in </a:t>
            </a:r>
            <a:r>
              <a:rPr lang="en-US" sz="3300" b="1" dirty="0">
                <a:solidFill>
                  <a:srgbClr val="0070C0"/>
                </a:solidFill>
                <a:latin typeface="Cambria" pitchFamily="18" charset="0"/>
                <a:ea typeface="+mj-ea"/>
                <a:cs typeface="Arial"/>
              </a:rPr>
              <a:t>Turkey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000124" y="257434"/>
            <a:ext cx="797762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>
              <a:spcBef>
                <a:spcPct val="0"/>
              </a:spcBef>
              <a:defRPr/>
            </a:pP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European Regional Forum </a:t>
            </a:r>
            <a:r>
              <a:rPr lang="ru-RU" sz="135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«</a:t>
            </a:r>
            <a:r>
              <a:rPr lang="en-US" sz="135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Partnership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: Customs and </a:t>
            </a:r>
            <a:r>
              <a:rPr lang="en-US" sz="135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Business</a:t>
            </a:r>
            <a:r>
              <a:rPr lang="ru-RU" sz="135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»</a:t>
            </a:r>
            <a:endParaRPr lang="tr-TR" sz="1350" b="1" dirty="0">
              <a:solidFill>
                <a:schemeClr val="bg1">
                  <a:lumMod val="50000"/>
                </a:schemeClr>
              </a:solidFill>
              <a:latin typeface="Cambria" pitchFamily="18" charset="0"/>
              <a:cs typeface="Arial"/>
            </a:endParaRPr>
          </a:p>
          <a:p>
            <a:pPr defTabSz="342900">
              <a:spcBef>
                <a:spcPct val="0"/>
              </a:spcBef>
              <a:defRPr/>
            </a:pPr>
            <a:endParaRPr lang="tr-TR" sz="1350" b="1" dirty="0">
              <a:solidFill>
                <a:schemeClr val="bg1">
                  <a:lumMod val="50000"/>
                </a:schemeClr>
              </a:solidFill>
              <a:latin typeface="Cambria" pitchFamily="18" charset="0"/>
              <a:cs typeface="Arial"/>
            </a:endParaRPr>
          </a:p>
          <a:p>
            <a:pPr algn="ctr" defTabSz="342900">
              <a:spcBef>
                <a:spcPct val="0"/>
              </a:spcBef>
              <a:defRPr/>
            </a:pP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Session 2</a:t>
            </a:r>
          </a:p>
          <a:p>
            <a:pPr algn="ctr" defTabSz="342900">
              <a:spcBef>
                <a:spcPct val="0"/>
              </a:spcBef>
              <a:defRPr/>
            </a:pP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National experience of cooperation between Customs and Business</a:t>
            </a:r>
          </a:p>
          <a:p>
            <a:pPr algn="ctr" defTabSz="342900">
              <a:spcBef>
                <a:spcPct val="0"/>
              </a:spcBef>
              <a:defRPr/>
            </a:pP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cs typeface="Arial"/>
              </a:rPr>
              <a:t>Mutual recognition of AEO</a:t>
            </a:r>
            <a:endParaRPr lang="tr-TR" sz="1350" b="1" dirty="0">
              <a:solidFill>
                <a:schemeClr val="bg1">
                  <a:lumMod val="50000"/>
                </a:schemeClr>
              </a:solidFill>
              <a:latin typeface="Cambria" pitchFamily="18" charset="0"/>
              <a:cs typeface="Arial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892236" y="5590480"/>
            <a:ext cx="609426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spcBef>
                <a:spcPct val="0"/>
              </a:spcBef>
              <a:defRPr/>
            </a:pPr>
            <a:r>
              <a:rPr lang="en-US" sz="1350" b="1" dirty="0">
                <a:latin typeface="Cambria" pitchFamily="18" charset="0"/>
                <a:cs typeface="Arial"/>
              </a:rPr>
              <a:t>Neslihan ÜRKMEZ, Ministry of Customs and Trade of the Republic of Turkey</a:t>
            </a:r>
          </a:p>
        </p:txBody>
      </p:sp>
      <p:sp>
        <p:nvSpPr>
          <p:cNvPr id="30" name="Dikdörtgen 29"/>
          <p:cNvSpPr/>
          <p:nvPr/>
        </p:nvSpPr>
        <p:spPr>
          <a:xfrm>
            <a:off x="1941800" y="5862455"/>
            <a:ext cx="609426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>
              <a:spcBef>
                <a:spcPct val="0"/>
              </a:spcBef>
              <a:defRPr/>
            </a:pPr>
            <a:r>
              <a:rPr lang="en-US" sz="1350" b="1" dirty="0">
                <a:latin typeface="Cambria" pitchFamily="18" charset="0"/>
                <a:cs typeface="Arial"/>
              </a:rPr>
              <a:t>May 21st, 2015 - Astana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9407" y="3754794"/>
            <a:ext cx="1459923" cy="1459923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6992" y="6147248"/>
            <a:ext cx="844755" cy="4980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507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xmlns="" val="1660097788"/>
              </p:ext>
            </p:extLst>
          </p:nvPr>
        </p:nvGraphicFramePr>
        <p:xfrm>
          <a:off x="1740672" y="2367589"/>
          <a:ext cx="5834417" cy="2721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Resim 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585" y="764518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306782" y="759531"/>
            <a:ext cx="4634345" cy="610036"/>
          </a:xfrm>
          <a:ln>
            <a:noFill/>
          </a:ln>
        </p:spPr>
        <p:txBody>
          <a:bodyPr anchor="t">
            <a:normAutofit fontScale="90000"/>
          </a:bodyPr>
          <a:lstStyle/>
          <a:p>
            <a:pPr algn="l"/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Self-assessment</a:t>
            </a:r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 </a:t>
            </a:r>
            <a:r>
              <a:rPr lang="en-US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Questionnaire</a:t>
            </a:r>
            <a:r>
              <a:rPr lang="tr-TR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 - 2 </a:t>
            </a:r>
            <a:endParaRPr lang="en-GB" sz="2400" b="1" dirty="0">
              <a:solidFill>
                <a:srgbClr val="0169A6"/>
              </a:solidFill>
              <a:latin typeface="Cambria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4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85" y="681392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yagram 11"/>
          <p:cNvGraphicFramePr/>
          <p:nvPr>
            <p:extLst>
              <p:ext uri="{D42A27DB-BD31-4B8C-83A1-F6EECF244321}">
                <p14:modId xmlns:p14="http://schemas.microsoft.com/office/powerpoint/2010/main" xmlns="" val="892410519"/>
              </p:ext>
            </p:extLst>
          </p:nvPr>
        </p:nvGraphicFramePr>
        <p:xfrm>
          <a:off x="682337" y="1493176"/>
          <a:ext cx="7308272" cy="4679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706525" y="658163"/>
            <a:ext cx="5519310" cy="400861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itchFamily="18" charset="0"/>
              </a:rPr>
              <a:t>AEO – </a:t>
            </a:r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itchFamily="18" charset="0"/>
              </a:rPr>
              <a:t>Simplified Procedures</a:t>
            </a:r>
            <a:endParaRPr lang="en-US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7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xmlns="" val="126701243"/>
              </p:ext>
            </p:extLst>
          </p:nvPr>
        </p:nvGraphicFramePr>
        <p:xfrm>
          <a:off x="1419825" y="2172400"/>
          <a:ext cx="6130231" cy="349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Resim 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585" y="598266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706525" y="658163"/>
            <a:ext cx="5519310" cy="4008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itchFamily="18" charset="0"/>
              </a:rPr>
              <a:t>AEO – Benefits</a:t>
            </a:r>
            <a:endParaRPr lang="en-US" sz="2400" b="1" dirty="0">
              <a:ln w="0"/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8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70983" y="635829"/>
            <a:ext cx="5650442" cy="751935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C2B </a:t>
            </a:r>
            <a:r>
              <a:rPr lang="tr-TR" sz="2400" b="1" dirty="0" err="1" smtClean="0">
                <a:solidFill>
                  <a:srgbClr val="0169A6"/>
                </a:solidFill>
                <a:latin typeface="Cambria" pitchFamily="18" charset="0"/>
                <a:cs typeface="Arial"/>
              </a:rPr>
              <a:t>Partnership</a:t>
            </a:r>
            <a:r>
              <a:rPr lang="tr-TR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 in AEO</a:t>
            </a:r>
            <a:endParaRPr lang="tr-TR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5" name="Resim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85" y="691783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243887405"/>
              </p:ext>
            </p:extLst>
          </p:nvPr>
        </p:nvGraphicFramePr>
        <p:xfrm>
          <a:off x="1348203" y="1791855"/>
          <a:ext cx="6434587" cy="420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8504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70983" y="698174"/>
            <a:ext cx="5650442" cy="751935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en-US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AEO in Turkey - Figures</a:t>
            </a:r>
            <a:endParaRPr lang="en-US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5" name="Resim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85" y="754128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658168872"/>
              </p:ext>
            </p:extLst>
          </p:nvPr>
        </p:nvGraphicFramePr>
        <p:xfrm>
          <a:off x="666718" y="2421081"/>
          <a:ext cx="7874610" cy="2961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2053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3646" y="646827"/>
            <a:ext cx="5260157" cy="751935"/>
          </a:xfrm>
          <a:ln>
            <a:noFill/>
          </a:ln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Limits to C2B Partnership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2608311452"/>
              </p:ext>
            </p:extLst>
          </p:nvPr>
        </p:nvGraphicFramePr>
        <p:xfrm>
          <a:off x="744682" y="1604818"/>
          <a:ext cx="6861464" cy="450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633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9336" y="621776"/>
            <a:ext cx="1238250" cy="123825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950748" y="2960370"/>
            <a:ext cx="537858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dirty="0">
                <a:latin typeface="Cambria" panose="02040503050406030204" pitchFamily="18" charset="0"/>
              </a:rPr>
              <a:t>Thank you for your attention</a:t>
            </a:r>
          </a:p>
        </p:txBody>
      </p:sp>
      <p:pic>
        <p:nvPicPr>
          <p:cNvPr id="6" name="Resi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720" y="621776"/>
            <a:ext cx="2471738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etin kutusu 6"/>
          <p:cNvSpPr txBox="1"/>
          <p:nvPr/>
        </p:nvSpPr>
        <p:spPr>
          <a:xfrm>
            <a:off x="3454601" y="5308211"/>
            <a:ext cx="213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dirty="0">
                <a:latin typeface="Century Gothic" panose="020B0502020202020204" pitchFamily="34" charset="0"/>
              </a:rPr>
              <a:t>Neslihan ÜRKMEZ</a:t>
            </a:r>
          </a:p>
          <a:p>
            <a:pPr algn="ctr"/>
            <a:r>
              <a:rPr lang="tr-TR" sz="1500" dirty="0">
                <a:latin typeface="Century Gothic" panose="020B0502020202020204" pitchFamily="34" charset="0"/>
              </a:rPr>
              <a:t>N.Urkmez@gtb.gov.tr</a:t>
            </a:r>
          </a:p>
        </p:txBody>
      </p:sp>
    </p:spTree>
    <p:extLst>
      <p:ext uri="{BB962C8B-B14F-4D97-AF65-F5344CB8AC3E}">
        <p14:creationId xmlns:p14="http://schemas.microsoft.com/office/powerpoint/2010/main" xmlns="" val="4091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Metin kutusu"/>
          <p:cNvSpPr txBox="1"/>
          <p:nvPr/>
        </p:nvSpPr>
        <p:spPr>
          <a:xfrm>
            <a:off x="734083" y="5479256"/>
            <a:ext cx="7200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342900">
              <a:spcAft>
                <a:spcPts val="450"/>
              </a:spcAft>
            </a:pPr>
            <a:r>
              <a:rPr lang="en-US" sz="1500" dirty="0" smtClean="0">
                <a:solidFill>
                  <a:prstClr val="black"/>
                </a:solidFill>
                <a:latin typeface="Cambria" pitchFamily="18" charset="0"/>
              </a:rPr>
              <a:t>The </a:t>
            </a:r>
            <a:r>
              <a:rPr lang="en-US" sz="1500" dirty="0">
                <a:solidFill>
                  <a:prstClr val="black"/>
                </a:solidFill>
                <a:latin typeface="Cambria" pitchFamily="18" charset="0"/>
              </a:rPr>
              <a:t>aim of partnership between customs and business should be facilitation</a:t>
            </a:r>
            <a:endParaRPr lang="tr-TR" sz="15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650885" y="729550"/>
            <a:ext cx="5088819" cy="50516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C2B </a:t>
            </a:r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Partnership and Facilitation</a:t>
            </a:r>
            <a:endParaRPr lang="en-US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647792457"/>
              </p:ext>
            </p:extLst>
          </p:nvPr>
        </p:nvGraphicFramePr>
        <p:xfrm>
          <a:off x="591541" y="1735568"/>
          <a:ext cx="7686342" cy="3376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731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92282" y="744686"/>
            <a:ext cx="6889172" cy="548983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C2B </a:t>
            </a:r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Partnership</a:t>
            </a:r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Tools</a:t>
            </a:r>
            <a:endParaRPr lang="en-US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xmlns="" val="1769692956"/>
              </p:ext>
            </p:extLst>
          </p:nvPr>
        </p:nvGraphicFramePr>
        <p:xfrm>
          <a:off x="467591" y="2132715"/>
          <a:ext cx="8260772" cy="34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1968016" y="3493665"/>
            <a:ext cx="8416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>
                <a:solidFill>
                  <a:schemeClr val="accent5"/>
                </a:solidFill>
                <a:latin typeface="Cambria" panose="02040503050406030204" pitchFamily="18" charset="0"/>
              </a:rPr>
              <a:t>2013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3395368" y="2960380"/>
            <a:ext cx="8416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201</a:t>
            </a:r>
            <a:r>
              <a:rPr lang="tr-TR" sz="21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4</a:t>
            </a:r>
            <a:endParaRPr lang="en-US" sz="2100" b="1" i="1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03931" y="2580965"/>
            <a:ext cx="8416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100" b="1" i="1" dirty="0">
                <a:solidFill>
                  <a:schemeClr val="tx2"/>
                </a:solidFill>
                <a:latin typeface="Cambria" panose="02040503050406030204" pitchFamily="18" charset="0"/>
              </a:rPr>
              <a:t>S</a:t>
            </a:r>
            <a:r>
              <a:rPr lang="en-US" sz="2100" b="1" i="1" dirty="0">
                <a:solidFill>
                  <a:schemeClr val="tx2"/>
                </a:solidFill>
                <a:latin typeface="Cambria" panose="02040503050406030204" pitchFamily="18" charset="0"/>
              </a:rPr>
              <a:t>oon</a:t>
            </a:r>
          </a:p>
        </p:txBody>
      </p:sp>
      <p:grpSp>
        <p:nvGrpSpPr>
          <p:cNvPr id="9" name="Grup 8"/>
          <p:cNvGrpSpPr/>
          <p:nvPr/>
        </p:nvGrpSpPr>
        <p:grpSpPr>
          <a:xfrm>
            <a:off x="4237032" y="3708484"/>
            <a:ext cx="1398402" cy="801508"/>
            <a:chOff x="3553679" y="2558570"/>
            <a:chExt cx="1122229" cy="806136"/>
          </a:xfrm>
        </p:grpSpPr>
        <p:sp>
          <p:nvSpPr>
            <p:cNvPr id="11" name="Dikdörtgen 10"/>
            <p:cNvSpPr/>
            <p:nvPr/>
          </p:nvSpPr>
          <p:spPr>
            <a:xfrm>
              <a:off x="3553679" y="2558570"/>
              <a:ext cx="1122229" cy="633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Dikdörtgen 11"/>
            <p:cNvSpPr/>
            <p:nvPr/>
          </p:nvSpPr>
          <p:spPr>
            <a:xfrm>
              <a:off x="3553679" y="2731015"/>
              <a:ext cx="1122229" cy="633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404" tIns="0" rIns="0" bIns="0" numCol="1" spcCol="1270" anchor="t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accent1"/>
                  </a:solidFill>
                  <a:latin typeface="Cambria" panose="02040503050406030204" pitchFamily="18" charset="0"/>
                </a:rPr>
                <a:t>Support system</a:t>
              </a:r>
              <a:endParaRPr lang="en-US" sz="2100" dirty="0">
                <a:solidFill>
                  <a:schemeClr val="accent1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6081964" y="3322088"/>
            <a:ext cx="1606215" cy="902814"/>
            <a:chOff x="3553679" y="2558570"/>
            <a:chExt cx="1122229" cy="908026"/>
          </a:xfrm>
        </p:grpSpPr>
        <p:sp>
          <p:nvSpPr>
            <p:cNvPr id="16" name="Dikdörtgen 15"/>
            <p:cNvSpPr/>
            <p:nvPr/>
          </p:nvSpPr>
          <p:spPr>
            <a:xfrm>
              <a:off x="3553679" y="2558570"/>
              <a:ext cx="1122229" cy="6336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Dikdörtgen 16"/>
            <p:cNvSpPr/>
            <p:nvPr/>
          </p:nvSpPr>
          <p:spPr>
            <a:xfrm>
              <a:off x="3553679" y="2832905"/>
              <a:ext cx="1122229" cy="633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404" tIns="0" rIns="0" bIns="0" numCol="1" spcCol="1270" anchor="t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chemeClr val="tx2"/>
                  </a:solidFill>
                  <a:latin typeface="Cambria" panose="02040503050406030204" pitchFamily="18" charset="0"/>
                </a:rPr>
                <a:t>Customs</a:t>
              </a:r>
              <a:r>
                <a:rPr lang="tr-TR" dirty="0">
                  <a:solidFill>
                    <a:schemeClr val="tx2"/>
                  </a:solidFill>
                  <a:latin typeface="Cambria" panose="02040503050406030204" pitchFamily="18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ambria" panose="02040503050406030204" pitchFamily="18" charset="0"/>
                </a:rPr>
                <a:t>and</a:t>
              </a:r>
              <a:r>
                <a:rPr lang="tr-TR" dirty="0">
                  <a:solidFill>
                    <a:schemeClr val="tx2"/>
                  </a:solidFill>
                  <a:latin typeface="Cambria" panose="02040503050406030204" pitchFamily="18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ambria" panose="02040503050406030204" pitchFamily="18" charset="0"/>
                </a:rPr>
                <a:t>Trade</a:t>
              </a:r>
              <a:r>
                <a:rPr lang="tr-TR" dirty="0">
                  <a:solidFill>
                    <a:schemeClr val="tx2"/>
                  </a:solidFill>
                  <a:latin typeface="Cambria" panose="02040503050406030204" pitchFamily="18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ambria" panose="02040503050406030204" pitchFamily="18" charset="0"/>
                </a:rPr>
                <a:t>Council</a:t>
              </a:r>
            </a:p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1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</p:grpSp>
      <p:pic>
        <p:nvPicPr>
          <p:cNvPr id="18" name="Resim 17"/>
          <p:cNvPicPr/>
          <p:nvPr/>
        </p:nvPicPr>
        <p:blipFill rotWithShape="1">
          <a:blip r:embed="rId9" cstate="print"/>
          <a:srcRect l="8053" t="6919" r="8851" b="7399"/>
          <a:stretch/>
        </p:blipFill>
        <p:spPr bwMode="auto">
          <a:xfrm>
            <a:off x="2896601" y="4250156"/>
            <a:ext cx="893348" cy="51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80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4091537198"/>
              </p:ext>
            </p:extLst>
          </p:nvPr>
        </p:nvGraphicFramePr>
        <p:xfrm>
          <a:off x="517585" y="1631373"/>
          <a:ext cx="8179606" cy="392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042163" y="726526"/>
            <a:ext cx="5088819" cy="751935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AEO in </a:t>
            </a:r>
            <a:r>
              <a:rPr lang="tr-TR" sz="2400" b="1" dirty="0" err="1">
                <a:solidFill>
                  <a:srgbClr val="0169A6"/>
                </a:solidFill>
                <a:latin typeface="Cambria" pitchFamily="18" charset="0"/>
                <a:cs typeface="Arial"/>
              </a:rPr>
              <a:t>Turkey</a:t>
            </a:r>
            <a:endParaRPr lang="tr-TR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6" name="Resim 5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585" y="639827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francis-moran.com/wp-content/uploads/2012/06/Teamwork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3942" y="4189264"/>
            <a:ext cx="2075585" cy="1855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841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042163" y="747308"/>
            <a:ext cx="5088819" cy="751935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AEO in </a:t>
            </a:r>
            <a:r>
              <a:rPr lang="tr-TR" sz="2400" b="1" dirty="0" err="1" smtClean="0">
                <a:solidFill>
                  <a:srgbClr val="0169A6"/>
                </a:solidFill>
                <a:latin typeface="Cambria" pitchFamily="18" charset="0"/>
                <a:cs typeface="Arial"/>
              </a:rPr>
              <a:t>Turkey</a:t>
            </a:r>
            <a:endParaRPr lang="tr-TR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6" name="Resi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85" y="660609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927184845"/>
              </p:ext>
            </p:extLst>
          </p:nvPr>
        </p:nvGraphicFramePr>
        <p:xfrm>
          <a:off x="405245" y="1818409"/>
          <a:ext cx="7813964" cy="4405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5063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 22"/>
          <p:cNvGrpSpPr/>
          <p:nvPr/>
        </p:nvGrpSpPr>
        <p:grpSpPr>
          <a:xfrm>
            <a:off x="6054122" y="2444512"/>
            <a:ext cx="2254980" cy="2296418"/>
            <a:chOff x="303117" y="579030"/>
            <a:chExt cx="2090790" cy="1973703"/>
          </a:xfrm>
        </p:grpSpPr>
        <p:sp>
          <p:nvSpPr>
            <p:cNvPr id="24" name="Oval 23"/>
            <p:cNvSpPr/>
            <p:nvPr/>
          </p:nvSpPr>
          <p:spPr>
            <a:xfrm>
              <a:off x="303117" y="579030"/>
              <a:ext cx="2090790" cy="1973703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/>
            <p:cNvSpPr/>
            <p:nvPr/>
          </p:nvSpPr>
          <p:spPr>
            <a:xfrm>
              <a:off x="592452" y="1016164"/>
              <a:ext cx="1490369" cy="1175993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956" tIns="30956" rIns="30956" bIns="30956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dirty="0">
                  <a:latin typeface="Cambria" pitchFamily="18" charset="0"/>
                </a:rPr>
                <a:t>Customs</a:t>
              </a:r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792679" y="2562587"/>
            <a:ext cx="2064470" cy="2161658"/>
            <a:chOff x="303117" y="579030"/>
            <a:chExt cx="2090790" cy="1973703"/>
          </a:xfrm>
          <a:solidFill>
            <a:srgbClr val="0169A6"/>
          </a:solidFill>
        </p:grpSpPr>
        <p:sp>
          <p:nvSpPr>
            <p:cNvPr id="27" name="Oval 26"/>
            <p:cNvSpPr/>
            <p:nvPr/>
          </p:nvSpPr>
          <p:spPr>
            <a:xfrm>
              <a:off x="303117" y="579030"/>
              <a:ext cx="2090790" cy="1973703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4"/>
            <p:cNvSpPr/>
            <p:nvPr/>
          </p:nvSpPr>
          <p:spPr>
            <a:xfrm>
              <a:off x="592452" y="1016164"/>
              <a:ext cx="1490369" cy="117599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956" tIns="30956" rIns="30956" bIns="30956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400" dirty="0">
                  <a:latin typeface="Cambria" pitchFamily="18" charset="0"/>
                </a:rPr>
                <a:t>AEO</a:t>
              </a:r>
            </a:p>
          </p:txBody>
        </p:sp>
      </p:grpSp>
      <p:sp>
        <p:nvSpPr>
          <p:cNvPr id="29" name="Sol Sağ Ok 28"/>
          <p:cNvSpPr/>
          <p:nvPr/>
        </p:nvSpPr>
        <p:spPr>
          <a:xfrm>
            <a:off x="3561269" y="3432856"/>
            <a:ext cx="1853837" cy="599190"/>
          </a:xfrm>
          <a:prstGeom prst="leftRightArrow">
            <a:avLst/>
          </a:prstGeom>
          <a:solidFill>
            <a:srgbClr val="0169A6"/>
          </a:solidFill>
          <a:ln w="123825">
            <a:solidFill>
              <a:srgbClr val="0DA6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Cambria" pitchFamily="18" charset="0"/>
              </a:rPr>
              <a:t>Cooperation</a:t>
            </a:r>
          </a:p>
        </p:txBody>
      </p:sp>
      <p:sp>
        <p:nvSpPr>
          <p:cNvPr id="30" name="Sağ Ok 29"/>
          <p:cNvSpPr/>
          <p:nvPr/>
        </p:nvSpPr>
        <p:spPr>
          <a:xfrm>
            <a:off x="3684194" y="2314216"/>
            <a:ext cx="1675615" cy="487837"/>
          </a:xfrm>
          <a:prstGeom prst="rightArrow">
            <a:avLst/>
          </a:prstGeom>
          <a:solidFill>
            <a:srgbClr val="0169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Cambria" pitchFamily="18" charset="0"/>
              </a:rPr>
              <a:t>Transparency</a:t>
            </a:r>
          </a:p>
        </p:txBody>
      </p:sp>
      <p:sp>
        <p:nvSpPr>
          <p:cNvPr id="31" name="Sağ Ok 30"/>
          <p:cNvSpPr/>
          <p:nvPr/>
        </p:nvSpPr>
        <p:spPr>
          <a:xfrm>
            <a:off x="3681393" y="1808567"/>
            <a:ext cx="1675615" cy="487837"/>
          </a:xfrm>
          <a:prstGeom prst="rightArrow">
            <a:avLst/>
          </a:prstGeom>
          <a:solidFill>
            <a:srgbClr val="0169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Cambria" pitchFamily="18" charset="0"/>
              </a:rPr>
              <a:t>Compliance</a:t>
            </a:r>
          </a:p>
        </p:txBody>
      </p:sp>
      <p:sp>
        <p:nvSpPr>
          <p:cNvPr id="32" name="Sağ Ok 31"/>
          <p:cNvSpPr/>
          <p:nvPr/>
        </p:nvSpPr>
        <p:spPr>
          <a:xfrm>
            <a:off x="3684194" y="2822818"/>
            <a:ext cx="1675615" cy="487837"/>
          </a:xfrm>
          <a:prstGeom prst="rightArrow">
            <a:avLst/>
          </a:prstGeom>
          <a:solidFill>
            <a:srgbClr val="0169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Cambria" pitchFamily="18" charset="0"/>
              </a:rPr>
              <a:t>Auto-control</a:t>
            </a:r>
          </a:p>
        </p:txBody>
      </p:sp>
      <p:sp>
        <p:nvSpPr>
          <p:cNvPr id="33" name="Sol Ok 32"/>
          <p:cNvSpPr/>
          <p:nvPr/>
        </p:nvSpPr>
        <p:spPr>
          <a:xfrm>
            <a:off x="3587375" y="4740929"/>
            <a:ext cx="1764727" cy="456048"/>
          </a:xfrm>
          <a:prstGeom prst="leftArrow">
            <a:avLst/>
          </a:prstGeom>
          <a:solidFill>
            <a:srgbClr val="3D9A3B"/>
          </a:solidFill>
          <a:ln>
            <a:solidFill>
              <a:srgbClr val="0DA6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Cambria" pitchFamily="18" charset="0"/>
              </a:rPr>
              <a:t>Simplifications</a:t>
            </a:r>
          </a:p>
        </p:txBody>
      </p:sp>
      <p:sp>
        <p:nvSpPr>
          <p:cNvPr id="34" name="Sol Ok 33"/>
          <p:cNvSpPr/>
          <p:nvPr/>
        </p:nvSpPr>
        <p:spPr>
          <a:xfrm>
            <a:off x="3587375" y="4274304"/>
            <a:ext cx="1764727" cy="456048"/>
          </a:xfrm>
          <a:prstGeom prst="leftArrow">
            <a:avLst/>
          </a:prstGeom>
          <a:solidFill>
            <a:srgbClr val="3D9A3B"/>
          </a:solidFill>
          <a:ln>
            <a:solidFill>
              <a:srgbClr val="0DA6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Cambria" pitchFamily="18" charset="0"/>
              </a:rPr>
              <a:t>Trust</a:t>
            </a:r>
          </a:p>
        </p:txBody>
      </p:sp>
      <p:sp>
        <p:nvSpPr>
          <p:cNvPr id="35" name="Sol Ok 34"/>
          <p:cNvSpPr/>
          <p:nvPr/>
        </p:nvSpPr>
        <p:spPr>
          <a:xfrm>
            <a:off x="3590176" y="5192263"/>
            <a:ext cx="1764727" cy="456048"/>
          </a:xfrm>
          <a:prstGeom prst="leftArrow">
            <a:avLst/>
          </a:prstGeom>
          <a:solidFill>
            <a:srgbClr val="3D9A3B"/>
          </a:solidFill>
          <a:ln>
            <a:solidFill>
              <a:srgbClr val="0DA6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dirty="0" err="1">
                <a:latin typeface="Cambria" pitchFamily="18" charset="0"/>
              </a:rPr>
              <a:t>Facilitations</a:t>
            </a:r>
            <a:endParaRPr lang="tr-TR" sz="1350" dirty="0">
              <a:latin typeface="Cambria" pitchFamily="18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1379711" y="712853"/>
            <a:ext cx="5841507" cy="441146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Cooperation between Customs and AEOs</a:t>
            </a:r>
            <a:endParaRPr lang="en-US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1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882215" y="712414"/>
            <a:ext cx="5088819" cy="751935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tr-TR" sz="2400" b="1" dirty="0" smtClean="0">
                <a:solidFill>
                  <a:srgbClr val="0169A6"/>
                </a:solidFill>
                <a:latin typeface="Cambria" pitchFamily="18" charset="0"/>
                <a:cs typeface="Arial"/>
              </a:rPr>
              <a:t>Logo</a:t>
            </a:r>
            <a:endParaRPr lang="tr-TR" sz="2400" b="1" dirty="0">
              <a:solidFill>
                <a:srgbClr val="00B050"/>
              </a:solidFill>
              <a:latin typeface="Cambria" pitchFamily="18" charset="0"/>
              <a:cs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2516" y="2040699"/>
            <a:ext cx="5821507" cy="314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23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79048" y="796749"/>
            <a:ext cx="5069179" cy="610036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en-US" sz="2100" b="1" dirty="0" smtClean="0">
                <a:solidFill>
                  <a:srgbClr val="0070C0"/>
                </a:solidFill>
                <a:latin typeface="Cambria" pitchFamily="18" charset="0"/>
                <a:cs typeface="Arial"/>
              </a:rPr>
              <a:t>Requirements for the AEO Certificate</a:t>
            </a:r>
            <a:endParaRPr lang="en-US" sz="2100" b="1" dirty="0">
              <a:solidFill>
                <a:srgbClr val="0070C0"/>
              </a:solidFill>
              <a:latin typeface="Cambria" pitchFamily="18" charset="0"/>
              <a:cs typeface="Arial"/>
            </a:endParaRPr>
          </a:p>
        </p:txBody>
      </p:sp>
      <p:graphicFrame>
        <p:nvGraphicFramePr>
          <p:cNvPr id="9" name="3 Diyagram"/>
          <p:cNvGraphicFramePr/>
          <p:nvPr>
            <p:extLst>
              <p:ext uri="{D42A27DB-BD31-4B8C-83A1-F6EECF244321}">
                <p14:modId xmlns:p14="http://schemas.microsoft.com/office/powerpoint/2010/main" xmlns="" val="3803396101"/>
              </p:ext>
            </p:extLst>
          </p:nvPr>
        </p:nvGraphicFramePr>
        <p:xfrm>
          <a:off x="2124796" y="2352352"/>
          <a:ext cx="4923431" cy="3070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Resim 3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585" y="754128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387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>
            <a:spLocks noGrp="1"/>
          </p:cNvSpPr>
          <p:nvPr>
            <p:ph type="subTitle" idx="1"/>
          </p:nvPr>
        </p:nvSpPr>
        <p:spPr>
          <a:xfrm>
            <a:off x="439807" y="1716411"/>
            <a:ext cx="8304143" cy="667154"/>
          </a:xfrm>
        </p:spPr>
        <p:txBody>
          <a:bodyPr anchor="t">
            <a:noAutofit/>
          </a:bodyPr>
          <a:lstStyle/>
          <a:p>
            <a:pPr algn="just"/>
            <a:r>
              <a:rPr lang="en-US" sz="1800" dirty="0">
                <a:solidFill>
                  <a:schemeClr val="tx1"/>
                </a:solidFill>
                <a:latin typeface="Cambria" pitchFamily="18" charset="0"/>
                <a:cs typeface="Arial"/>
              </a:rPr>
              <a:t>Companies will have to fill out a self-assessment questionnaire before applying for the AEO status. This questionnaire contains 108 questions on topics such as;</a:t>
            </a:r>
            <a:endParaRPr lang="en-GB" sz="1800" dirty="0">
              <a:solidFill>
                <a:schemeClr val="tx1"/>
              </a:solidFill>
              <a:latin typeface="Cambria" pitchFamily="18" charset="0"/>
              <a:cs typeface="Arial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306782" y="759531"/>
            <a:ext cx="4301837" cy="610036"/>
          </a:xfrm>
          <a:ln>
            <a:noFill/>
          </a:ln>
        </p:spPr>
        <p:txBody>
          <a:bodyPr anchor="t">
            <a:normAutofit fontScale="90000"/>
          </a:bodyPr>
          <a:lstStyle/>
          <a:p>
            <a:pPr algn="l"/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Self-assessment</a:t>
            </a:r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Questionnaire</a:t>
            </a:r>
            <a:r>
              <a:rPr lang="tr-TR" sz="2400" b="1" dirty="0">
                <a:solidFill>
                  <a:srgbClr val="0169A6"/>
                </a:solidFill>
                <a:latin typeface="Cambria" pitchFamily="18" charset="0"/>
                <a:cs typeface="Arial"/>
              </a:rPr>
              <a:t> </a:t>
            </a:r>
            <a:endParaRPr lang="en-GB" sz="2400" b="1" dirty="0">
              <a:solidFill>
                <a:srgbClr val="0169A6"/>
              </a:solidFill>
              <a:latin typeface="Cambria" pitchFamily="18" charset="0"/>
              <a:cs typeface="Arial"/>
            </a:endParaRP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154204" y="2574546"/>
            <a:ext cx="4901223" cy="351452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DFFE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1017985"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How records are kept,</a:t>
            </a:r>
          </a:p>
          <a:p>
            <a:pPr marL="1017985"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Internal control procedures,</a:t>
            </a:r>
          </a:p>
          <a:p>
            <a:pPr marL="1017985"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Customs compliance,</a:t>
            </a:r>
          </a:p>
          <a:p>
            <a:pPr marL="1017985" lvl="1"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Safety and security of premises and cargo units,</a:t>
            </a:r>
          </a:p>
          <a:p>
            <a:pPr marL="1017985"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Safety and security of goods,</a:t>
            </a:r>
          </a:p>
          <a:p>
            <a:pPr marL="1017985"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Supply chain security,</a:t>
            </a:r>
          </a:p>
          <a:p>
            <a:pPr marL="1017985"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600" dirty="0">
                <a:latin typeface="Cambria" pitchFamily="18" charset="0"/>
                <a:cs typeface="Arial"/>
              </a:rPr>
              <a:t> </a:t>
            </a:r>
            <a:r>
              <a:rPr lang="en-US" sz="1600" dirty="0">
                <a:latin typeface="Cambria" pitchFamily="18" charset="0"/>
                <a:cs typeface="Arial"/>
              </a:rPr>
              <a:t>Personnel security.</a:t>
            </a:r>
            <a:endParaRPr lang="en-GB" sz="1600" dirty="0">
              <a:latin typeface="Cambria" pitchFamily="18" charset="0"/>
              <a:cs typeface="Arial"/>
            </a:endParaRPr>
          </a:p>
        </p:txBody>
      </p:sp>
      <p:pic>
        <p:nvPicPr>
          <p:cNvPr id="5" name="Resim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85" y="702173"/>
            <a:ext cx="1300433" cy="66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04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598</Words>
  <Application>Microsoft Office PowerPoint</Application>
  <PresentationFormat>Экран (4:3)</PresentationFormat>
  <Paragraphs>129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Office Theme</vt:lpstr>
      <vt:lpstr>3_Office Theme</vt:lpstr>
      <vt:lpstr>2_Office Theme</vt:lpstr>
      <vt:lpstr>6_Office Theme</vt:lpstr>
      <vt:lpstr>7_Office Theme</vt:lpstr>
      <vt:lpstr>Office Teması</vt:lpstr>
      <vt:lpstr>Слайд 1</vt:lpstr>
      <vt:lpstr>C2B Partnership and Facilitation</vt:lpstr>
      <vt:lpstr>C2B Partnership Tools</vt:lpstr>
      <vt:lpstr>AEO in Turkey</vt:lpstr>
      <vt:lpstr>AEO in Turkey</vt:lpstr>
      <vt:lpstr>Cooperation between Customs and AEOs</vt:lpstr>
      <vt:lpstr>Logo</vt:lpstr>
      <vt:lpstr>Requirements for the AEO Certificate</vt:lpstr>
      <vt:lpstr>Self-assessment Questionnaire </vt:lpstr>
      <vt:lpstr>Self-assessment Questionnaire - 2 </vt:lpstr>
      <vt:lpstr>AEO – Simplified Procedures</vt:lpstr>
      <vt:lpstr>Слайд 12</vt:lpstr>
      <vt:lpstr>C2B Partnership in AEO</vt:lpstr>
      <vt:lpstr>AEO in Turkey - Figures</vt:lpstr>
      <vt:lpstr>Limits to C2B Partnership</vt:lpstr>
      <vt:lpstr>Слайд 16</vt:lpstr>
    </vt:vector>
  </TitlesOfParts>
  <Company>T.C. Gümrük ve Ticaret Bakanlığı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Ali Hıdır</dc:creator>
  <cp:lastModifiedBy>Марина</cp:lastModifiedBy>
  <cp:revision>416</cp:revision>
  <dcterms:created xsi:type="dcterms:W3CDTF">2014-04-04T06:53:56Z</dcterms:created>
  <dcterms:modified xsi:type="dcterms:W3CDTF">2015-05-11T15:45:09Z</dcterms:modified>
</cp:coreProperties>
</file>