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56" r:id="rId3"/>
    <p:sldId id="257" r:id="rId4"/>
    <p:sldId id="259" r:id="rId5"/>
    <p:sldId id="358" r:id="rId6"/>
    <p:sldId id="354" r:id="rId7"/>
    <p:sldId id="351" r:id="rId8"/>
    <p:sldId id="350" r:id="rId9"/>
    <p:sldId id="266" r:id="rId10"/>
    <p:sldId id="331" r:id="rId11"/>
    <p:sldId id="322" r:id="rId12"/>
    <p:sldId id="353" r:id="rId13"/>
    <p:sldId id="345" r:id="rId14"/>
  </p:sldIdLst>
  <p:sldSz cx="9144000" cy="5143500" type="screen16x9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3B167-D7BB-44FF-A7B0-A7C106194F2E}" v="762" dt="2018-11-28T03:45:56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мат Кайракбеков" userId="617def1006c1eb61" providerId="LiveId" clId="{8F33B167-D7BB-44FF-A7B0-A7C106194F2E}"/>
    <pc:docChg chg="undo custSel modSld">
      <pc:chgData name="Алмат Кайракбеков" userId="617def1006c1eb61" providerId="LiveId" clId="{8F33B167-D7BB-44FF-A7B0-A7C106194F2E}" dt="2018-11-28T03:45:56.857" v="762" actId="1076"/>
      <pc:docMkLst>
        <pc:docMk/>
      </pc:docMkLst>
      <pc:sldChg chg="addSp delSp modSp">
        <pc:chgData name="Алмат Кайракбеков" userId="617def1006c1eb61" providerId="LiveId" clId="{8F33B167-D7BB-44FF-A7B0-A7C106194F2E}" dt="2018-11-28T03:26:00.154" v="335" actId="207"/>
        <pc:sldMkLst>
          <pc:docMk/>
          <pc:sldMk cId="3731292014" sldId="331"/>
        </pc:sldMkLst>
        <pc:spChg chg="mod">
          <ac:chgData name="Алмат Кайракбеков" userId="617def1006c1eb61" providerId="LiveId" clId="{8F33B167-D7BB-44FF-A7B0-A7C106194F2E}" dt="2018-11-28T03:20:34.080" v="258" actId="1076"/>
          <ac:spMkLst>
            <pc:docMk/>
            <pc:sldMk cId="3731292014" sldId="331"/>
            <ac:spMk id="4" creationId="{30C38BEF-0840-442F-9609-D912A3439948}"/>
          </ac:spMkLst>
        </pc:spChg>
        <pc:spChg chg="mod">
          <ac:chgData name="Алмат Кайракбеков" userId="617def1006c1eb61" providerId="LiveId" clId="{8F33B167-D7BB-44FF-A7B0-A7C106194F2E}" dt="2018-11-28T03:23:27.610" v="285" actId="404"/>
          <ac:spMkLst>
            <pc:docMk/>
            <pc:sldMk cId="3731292014" sldId="331"/>
            <ac:spMk id="28" creationId="{00000000-0000-0000-0000-000000000000}"/>
          </ac:spMkLst>
        </pc:spChg>
        <pc:spChg chg="add del mod ord">
          <ac:chgData name="Алмат Кайракбеков" userId="617def1006c1eb61" providerId="LiveId" clId="{8F33B167-D7BB-44FF-A7B0-A7C106194F2E}" dt="2018-11-28T03:16:01.172" v="67" actId="478"/>
          <ac:spMkLst>
            <pc:docMk/>
            <pc:sldMk cId="3731292014" sldId="331"/>
            <ac:spMk id="30" creationId="{A8A52C2C-6D75-4D2F-97BD-3C2E9BE8180C}"/>
          </ac:spMkLst>
        </pc:spChg>
        <pc:spChg chg="add mod">
          <ac:chgData name="Алмат Кайракбеков" userId="617def1006c1eb61" providerId="LiveId" clId="{8F33B167-D7BB-44FF-A7B0-A7C106194F2E}" dt="2018-11-28T03:21:06.167" v="263" actId="1076"/>
          <ac:spMkLst>
            <pc:docMk/>
            <pc:sldMk cId="3731292014" sldId="331"/>
            <ac:spMk id="31" creationId="{CA6310B1-5CBA-4FA2-8BD4-D414FD4C86C3}"/>
          </ac:spMkLst>
        </pc:spChg>
        <pc:spChg chg="del mod">
          <ac:chgData name="Алмат Кайракбеков" userId="617def1006c1eb61" providerId="LiveId" clId="{8F33B167-D7BB-44FF-A7B0-A7C106194F2E}" dt="2018-11-28T03:16:58.653" v="91"/>
          <ac:spMkLst>
            <pc:docMk/>
            <pc:sldMk cId="3731292014" sldId="331"/>
            <ac:spMk id="33" creationId="{00000000-0000-0000-0000-000000000000}"/>
          </ac:spMkLst>
        </pc:spChg>
        <pc:spChg chg="add mod">
          <ac:chgData name="Алмат Кайракбеков" userId="617def1006c1eb61" providerId="LiveId" clId="{8F33B167-D7BB-44FF-A7B0-A7C106194F2E}" dt="2018-11-28T03:21:06.167" v="263" actId="1076"/>
          <ac:spMkLst>
            <pc:docMk/>
            <pc:sldMk cId="3731292014" sldId="331"/>
            <ac:spMk id="39" creationId="{DDEDB241-047E-440B-9D2D-9D3EC52D0FB4}"/>
          </ac:spMkLst>
        </pc:spChg>
        <pc:spChg chg="add mod">
          <ac:chgData name="Алмат Кайракбеков" userId="617def1006c1eb61" providerId="LiveId" clId="{8F33B167-D7BB-44FF-A7B0-A7C106194F2E}" dt="2018-11-28T03:24:55.375" v="323" actId="1076"/>
          <ac:spMkLst>
            <pc:docMk/>
            <pc:sldMk cId="3731292014" sldId="331"/>
            <ac:spMk id="40" creationId="{AF1FB460-6012-4489-9A65-36B532908808}"/>
          </ac:spMkLst>
        </pc:spChg>
        <pc:spChg chg="add mod">
          <ac:chgData name="Алмат Кайракбеков" userId="617def1006c1eb61" providerId="LiveId" clId="{8F33B167-D7BB-44FF-A7B0-A7C106194F2E}" dt="2018-11-28T03:21:06.167" v="263" actId="1076"/>
          <ac:spMkLst>
            <pc:docMk/>
            <pc:sldMk cId="3731292014" sldId="331"/>
            <ac:spMk id="45" creationId="{A924CDA0-4261-4DCC-9E36-108905A1260D}"/>
          </ac:spMkLst>
        </pc:spChg>
        <pc:spChg chg="add mod">
          <ac:chgData name="Алмат Кайракбеков" userId="617def1006c1eb61" providerId="LiveId" clId="{8F33B167-D7BB-44FF-A7B0-A7C106194F2E}" dt="2018-11-28T03:24:55.375" v="323" actId="1076"/>
          <ac:spMkLst>
            <pc:docMk/>
            <pc:sldMk cId="3731292014" sldId="331"/>
            <ac:spMk id="46" creationId="{E8714691-D58F-42AF-8C90-A038AA76E2DF}"/>
          </ac:spMkLst>
        </pc:spChg>
        <pc:spChg chg="add mod">
          <ac:chgData name="Алмат Кайракбеков" userId="617def1006c1eb61" providerId="LiveId" clId="{8F33B167-D7BB-44FF-A7B0-A7C106194F2E}" dt="2018-11-28T03:21:06.167" v="263" actId="1076"/>
          <ac:spMkLst>
            <pc:docMk/>
            <pc:sldMk cId="3731292014" sldId="331"/>
            <ac:spMk id="47" creationId="{652F3F03-EF8C-4DAC-B727-20BF1A0BDAFB}"/>
          </ac:spMkLst>
        </pc:spChg>
        <pc:spChg chg="add del mod ord">
          <ac:chgData name="Алмат Кайракбеков" userId="617def1006c1eb61" providerId="LiveId" clId="{8F33B167-D7BB-44FF-A7B0-A7C106194F2E}" dt="2018-11-28T03:23:34.802" v="289" actId="478"/>
          <ac:spMkLst>
            <pc:docMk/>
            <pc:sldMk cId="3731292014" sldId="331"/>
            <ac:spMk id="69" creationId="{C617D711-9329-4A3C-9CD5-C1A28D007E0F}"/>
          </ac:spMkLst>
        </pc:spChg>
        <pc:spChg chg="add mod">
          <ac:chgData name="Алмат Кайракбеков" userId="617def1006c1eb61" providerId="LiveId" clId="{8F33B167-D7BB-44FF-A7B0-A7C106194F2E}" dt="2018-11-28T03:23:40.791" v="290" actId="403"/>
          <ac:spMkLst>
            <pc:docMk/>
            <pc:sldMk cId="3731292014" sldId="331"/>
            <ac:spMk id="70" creationId="{C4A26904-DC8F-4131-AD62-8BB186DA6B99}"/>
          </ac:spMkLst>
        </pc:spChg>
        <pc:spChg chg="add mod">
          <ac:chgData name="Алмат Кайракбеков" userId="617def1006c1eb61" providerId="LiveId" clId="{8F33B167-D7BB-44FF-A7B0-A7C106194F2E}" dt="2018-11-28T03:23:40.791" v="290" actId="403"/>
          <ac:spMkLst>
            <pc:docMk/>
            <pc:sldMk cId="3731292014" sldId="331"/>
            <ac:spMk id="71" creationId="{80210416-7DDC-47B6-9821-1FC3877E709F}"/>
          </ac:spMkLst>
        </pc:spChg>
        <pc:spChg chg="add mod">
          <ac:chgData name="Алмат Кайракбеков" userId="617def1006c1eb61" providerId="LiveId" clId="{8F33B167-D7BB-44FF-A7B0-A7C106194F2E}" dt="2018-11-28T03:23:40.791" v="290" actId="403"/>
          <ac:spMkLst>
            <pc:docMk/>
            <pc:sldMk cId="3731292014" sldId="331"/>
            <ac:spMk id="72" creationId="{B8B78253-96FB-458E-97FB-7FDCB48C6E06}"/>
          </ac:spMkLst>
        </pc:spChg>
        <pc:spChg chg="add mod">
          <ac:chgData name="Алмат Кайракбеков" userId="617def1006c1eb61" providerId="LiveId" clId="{8F33B167-D7BB-44FF-A7B0-A7C106194F2E}" dt="2018-11-28T03:23:40.791" v="290" actId="403"/>
          <ac:spMkLst>
            <pc:docMk/>
            <pc:sldMk cId="3731292014" sldId="331"/>
            <ac:spMk id="73" creationId="{7B374974-BECC-4AB6-9EC3-555B4972B818}"/>
          </ac:spMkLst>
        </pc:spChg>
        <pc:spChg chg="add mod">
          <ac:chgData name="Алмат Кайракбеков" userId="617def1006c1eb61" providerId="LiveId" clId="{8F33B167-D7BB-44FF-A7B0-A7C106194F2E}" dt="2018-11-28T03:23:40.791" v="290" actId="403"/>
          <ac:spMkLst>
            <pc:docMk/>
            <pc:sldMk cId="3731292014" sldId="331"/>
            <ac:spMk id="74" creationId="{0BCAA737-3F06-4321-8678-C0BFA0946896}"/>
          </ac:spMkLst>
        </pc:spChg>
        <pc:spChg chg="add mod">
          <ac:chgData name="Алмат Кайракбеков" userId="617def1006c1eb61" providerId="LiveId" clId="{8F33B167-D7BB-44FF-A7B0-A7C106194F2E}" dt="2018-11-28T03:21:22.865" v="273" actId="1076"/>
          <ac:spMkLst>
            <pc:docMk/>
            <pc:sldMk cId="3731292014" sldId="331"/>
            <ac:spMk id="82" creationId="{6046B940-D1F7-4082-984E-7F57D76B98FA}"/>
          </ac:spMkLst>
        </pc:spChg>
        <pc:spChg chg="add mod ord">
          <ac:chgData name="Алмат Кайракбеков" userId="617def1006c1eb61" providerId="LiveId" clId="{8F33B167-D7BB-44FF-A7B0-A7C106194F2E}" dt="2018-11-28T03:23:18.454" v="281" actId="167"/>
          <ac:spMkLst>
            <pc:docMk/>
            <pc:sldMk cId="3731292014" sldId="331"/>
            <ac:spMk id="85" creationId="{DB61F65E-1845-499B-A19D-43C38584DE76}"/>
          </ac:spMkLst>
        </pc:spChg>
        <pc:spChg chg="add mod">
          <ac:chgData name="Алмат Кайракбеков" userId="617def1006c1eb61" providerId="LiveId" clId="{8F33B167-D7BB-44FF-A7B0-A7C106194F2E}" dt="2018-11-28T03:25:55.923" v="334" actId="1076"/>
          <ac:spMkLst>
            <pc:docMk/>
            <pc:sldMk cId="3731292014" sldId="331"/>
            <ac:spMk id="86" creationId="{06210AB5-9C95-4065-AF99-C9863DD52125}"/>
          </ac:spMkLst>
        </pc:spChg>
        <pc:spChg chg="add mod">
          <ac:chgData name="Алмат Кайракбеков" userId="617def1006c1eb61" providerId="LiveId" clId="{8F33B167-D7BB-44FF-A7B0-A7C106194F2E}" dt="2018-11-28T03:24:24.624" v="316" actId="207"/>
          <ac:spMkLst>
            <pc:docMk/>
            <pc:sldMk cId="3731292014" sldId="331"/>
            <ac:spMk id="87" creationId="{B28BE53C-4508-4B32-992F-0430D38FEEA4}"/>
          </ac:spMkLst>
        </pc:spChg>
        <pc:spChg chg="add mod">
          <ac:chgData name="Алмат Кайракбеков" userId="617def1006c1eb61" providerId="LiveId" clId="{8F33B167-D7BB-44FF-A7B0-A7C106194F2E}" dt="2018-11-28T03:24:36.184" v="320" actId="1076"/>
          <ac:spMkLst>
            <pc:docMk/>
            <pc:sldMk cId="3731292014" sldId="331"/>
            <ac:spMk id="88" creationId="{BE81DA7E-1A9B-4A09-9F94-2E7467EE05F7}"/>
          </ac:spMkLst>
        </pc:spChg>
        <pc:spChg chg="add mod">
          <ac:chgData name="Алмат Кайракбеков" userId="617def1006c1eb61" providerId="LiveId" clId="{8F33B167-D7BB-44FF-A7B0-A7C106194F2E}" dt="2018-11-28T03:24:39.187" v="321" actId="571"/>
          <ac:spMkLst>
            <pc:docMk/>
            <pc:sldMk cId="3731292014" sldId="331"/>
            <ac:spMk id="89" creationId="{718748A5-126F-41A9-A45E-9CABBE242714}"/>
          </ac:spMkLst>
        </pc:spChg>
        <pc:spChg chg="add mod">
          <ac:chgData name="Алмат Кайракбеков" userId="617def1006c1eb61" providerId="LiveId" clId="{8F33B167-D7BB-44FF-A7B0-A7C106194F2E}" dt="2018-11-28T03:25:05.396" v="327" actId="1076"/>
          <ac:spMkLst>
            <pc:docMk/>
            <pc:sldMk cId="3731292014" sldId="331"/>
            <ac:spMk id="90" creationId="{123AEDEF-BDE6-4C35-8150-AC4BB73407EA}"/>
          </ac:spMkLst>
        </pc:spChg>
        <pc:grpChg chg="del mod">
          <ac:chgData name="Алмат Кайракбеков" userId="617def1006c1eb61" providerId="LiveId" clId="{8F33B167-D7BB-44FF-A7B0-A7C106194F2E}" dt="2018-11-28T03:17:03.392" v="92" actId="478"/>
          <ac:grpSpMkLst>
            <pc:docMk/>
            <pc:sldMk cId="3731292014" sldId="331"/>
            <ac:grpSpMk id="5" creationId="{488F2D87-C134-4FA9-AC04-86A89E74464F}"/>
          </ac:grpSpMkLst>
        </pc:grpChg>
        <pc:picChg chg="del">
          <ac:chgData name="Алмат Кайракбеков" userId="617def1006c1eb61" providerId="LiveId" clId="{8F33B167-D7BB-44FF-A7B0-A7C106194F2E}" dt="2018-11-28T03:07:44.650" v="0" actId="478"/>
          <ac:picMkLst>
            <pc:docMk/>
            <pc:sldMk cId="3731292014" sldId="331"/>
            <ac:picMk id="3" creationId="{7B65CC5F-A9A4-4DBF-9657-84F8F9B6A638}"/>
          </ac:picMkLst>
        </pc:picChg>
        <pc:picChg chg="add del mod">
          <ac:chgData name="Алмат Кайракбеков" userId="617def1006c1eb61" providerId="LiveId" clId="{8F33B167-D7BB-44FF-A7B0-A7C106194F2E}" dt="2018-11-28T03:20:25.554" v="255" actId="478"/>
          <ac:picMkLst>
            <pc:docMk/>
            <pc:sldMk cId="3731292014" sldId="331"/>
            <ac:picMk id="29" creationId="{E62E6D69-DAB3-4EBA-B0B9-D7C1E05F8A67}"/>
          </ac:picMkLst>
        </pc:picChg>
        <pc:picChg chg="del mod">
          <ac:chgData name="Алмат Кайракбеков" userId="617def1006c1eb61" providerId="LiveId" clId="{8F33B167-D7BB-44FF-A7B0-A7C106194F2E}" dt="2018-11-28T03:17:03.392" v="92" actId="478"/>
          <ac:picMkLst>
            <pc:docMk/>
            <pc:sldMk cId="3731292014" sldId="331"/>
            <ac:picMk id="34" creationId="{00000000-0000-0000-0000-000000000000}"/>
          </ac:picMkLst>
        </pc:picChg>
        <pc:picChg chg="del mod">
          <ac:chgData name="Алмат Кайракбеков" userId="617def1006c1eb61" providerId="LiveId" clId="{8F33B167-D7BB-44FF-A7B0-A7C106194F2E}" dt="2018-11-28T03:17:03.392" v="92" actId="478"/>
          <ac:picMkLst>
            <pc:docMk/>
            <pc:sldMk cId="3731292014" sldId="331"/>
            <ac:picMk id="35" creationId="{00000000-0000-0000-0000-000000000000}"/>
          </ac:picMkLst>
        </pc:picChg>
        <pc:picChg chg="add mod">
          <ac:chgData name="Алмат Кайракбеков" userId="617def1006c1eb61" providerId="LiveId" clId="{8F33B167-D7BB-44FF-A7B0-A7C106194F2E}" dt="2018-11-28T03:21:06.167" v="263" actId="1076"/>
          <ac:picMkLst>
            <pc:docMk/>
            <pc:sldMk cId="3731292014" sldId="331"/>
            <ac:picMk id="60" creationId="{D3383152-29DD-4D3F-B8A6-ECB9AA099EC4}"/>
          </ac:picMkLst>
        </pc:picChg>
        <pc:picChg chg="add mod">
          <ac:chgData name="Алмат Кайракбеков" userId="617def1006c1eb61" providerId="LiveId" clId="{8F33B167-D7BB-44FF-A7B0-A7C106194F2E}" dt="2018-11-28T03:24:55.375" v="323" actId="1076"/>
          <ac:picMkLst>
            <pc:docMk/>
            <pc:sldMk cId="3731292014" sldId="331"/>
            <ac:picMk id="62" creationId="{67E30C9C-07D5-4BDD-B09A-02A833E3C955}"/>
          </ac:picMkLst>
        </pc:picChg>
        <pc:picChg chg="add mod">
          <ac:chgData name="Алмат Кайракбеков" userId="617def1006c1eb61" providerId="LiveId" clId="{8F33B167-D7BB-44FF-A7B0-A7C106194F2E}" dt="2018-11-28T03:21:06.167" v="263" actId="1076"/>
          <ac:picMkLst>
            <pc:docMk/>
            <pc:sldMk cId="3731292014" sldId="331"/>
            <ac:picMk id="64" creationId="{3DD7CD57-9086-4D9B-84A7-A824ABCE24F7}"/>
          </ac:picMkLst>
        </pc:picChg>
        <pc:picChg chg="add mod">
          <ac:chgData name="Алмат Кайракбеков" userId="617def1006c1eb61" providerId="LiveId" clId="{8F33B167-D7BB-44FF-A7B0-A7C106194F2E}" dt="2018-11-28T03:21:06.167" v="263" actId="1076"/>
          <ac:picMkLst>
            <pc:docMk/>
            <pc:sldMk cId="3731292014" sldId="331"/>
            <ac:picMk id="66" creationId="{E5D64675-FDFF-4707-A775-3DE739C90D0D}"/>
          </ac:picMkLst>
        </pc:picChg>
        <pc:picChg chg="add mod">
          <ac:chgData name="Алмат Кайракбеков" userId="617def1006c1eb61" providerId="LiveId" clId="{8F33B167-D7BB-44FF-A7B0-A7C106194F2E}" dt="2018-11-28T03:24:55.375" v="323" actId="1076"/>
          <ac:picMkLst>
            <pc:docMk/>
            <pc:sldMk cId="3731292014" sldId="331"/>
            <ac:picMk id="68" creationId="{1F704E76-A30F-4497-8A7F-E53112AEAC7F}"/>
          </ac:picMkLst>
        </pc:picChg>
        <pc:picChg chg="add mod">
          <ac:chgData name="Алмат Кайракбеков" userId="617def1006c1eb61" providerId="LiveId" clId="{8F33B167-D7BB-44FF-A7B0-A7C106194F2E}" dt="2018-11-28T03:23:02.231" v="276" actId="1076"/>
          <ac:picMkLst>
            <pc:docMk/>
            <pc:sldMk cId="3731292014" sldId="331"/>
            <ac:picMk id="84" creationId="{779DDDF3-C138-45C6-B2AB-DC76B4457B67}"/>
          </ac:picMkLst>
        </pc:picChg>
        <pc:picChg chg="add mod">
          <ac:chgData name="Алмат Кайракбеков" userId="617def1006c1eb61" providerId="LiveId" clId="{8F33B167-D7BB-44FF-A7B0-A7C106194F2E}" dt="2018-11-28T03:26:00.154" v="335" actId="207"/>
          <ac:picMkLst>
            <pc:docMk/>
            <pc:sldMk cId="3731292014" sldId="331"/>
            <ac:picMk id="96" creationId="{B18F3756-D329-4173-82F3-DD052C7BCCA0}"/>
          </ac:picMkLst>
        </pc:picChg>
        <pc:picChg chg="add mod">
          <ac:chgData name="Алмат Кайракбеков" userId="617def1006c1eb61" providerId="LiveId" clId="{8F33B167-D7BB-44FF-A7B0-A7C106194F2E}" dt="2018-11-28T03:26:00.154" v="335" actId="207"/>
          <ac:picMkLst>
            <pc:docMk/>
            <pc:sldMk cId="3731292014" sldId="331"/>
            <ac:picMk id="97" creationId="{4241E26B-2D98-4645-A07B-A5DD4A2672FE}"/>
          </ac:picMkLst>
        </pc:picChg>
        <pc:cxnChg chg="mod">
          <ac:chgData name="Алмат Кайракбеков" userId="617def1006c1eb61" providerId="LiveId" clId="{8F33B167-D7BB-44FF-A7B0-A7C106194F2E}" dt="2018-11-28T03:17:03.392" v="92" actId="478"/>
          <ac:cxnSpMkLst>
            <pc:docMk/>
            <pc:sldMk cId="3731292014" sldId="331"/>
            <ac:cxnSpMk id="12" creationId="{00000000-0000-0000-0000-000000000000}"/>
          </ac:cxnSpMkLst>
        </pc:cxnChg>
        <pc:cxnChg chg="mod">
          <ac:chgData name="Алмат Кайракбеков" userId="617def1006c1eb61" providerId="LiveId" clId="{8F33B167-D7BB-44FF-A7B0-A7C106194F2E}" dt="2018-11-28T03:17:03.392" v="92" actId="478"/>
          <ac:cxnSpMkLst>
            <pc:docMk/>
            <pc:sldMk cId="3731292014" sldId="331"/>
            <ac:cxnSpMk id="13" creationId="{00000000-0000-0000-0000-000000000000}"/>
          </ac:cxnSpMkLst>
        </pc:cxnChg>
        <pc:cxnChg chg="mod">
          <ac:chgData name="Алмат Кайракбеков" userId="617def1006c1eb61" providerId="LiveId" clId="{8F33B167-D7BB-44FF-A7B0-A7C106194F2E}" dt="2018-11-28T03:17:03.392" v="92" actId="478"/>
          <ac:cxnSpMkLst>
            <pc:docMk/>
            <pc:sldMk cId="3731292014" sldId="331"/>
            <ac:cxnSpMk id="22" creationId="{C046FAF0-0C19-4BD5-897B-4FB3657ACE23}"/>
          </ac:cxnSpMkLst>
        </pc:cxnChg>
        <pc:cxnChg chg="mod">
          <ac:chgData name="Алмат Кайракбеков" userId="617def1006c1eb61" providerId="LiveId" clId="{8F33B167-D7BB-44FF-A7B0-A7C106194F2E}" dt="2018-11-28T03:17:03.392" v="92" actId="478"/>
          <ac:cxnSpMkLst>
            <pc:docMk/>
            <pc:sldMk cId="3731292014" sldId="331"/>
            <ac:cxnSpMk id="23" creationId="{4C936261-AAD6-43A5-8F5B-663A9F4A893A}"/>
          </ac:cxnSpMkLst>
        </pc:cxnChg>
        <pc:cxnChg chg="add mod">
          <ac:chgData name="Алмат Кайракбеков" userId="617def1006c1eb61" providerId="LiveId" clId="{8F33B167-D7BB-44FF-A7B0-A7C106194F2E}" dt="2018-11-28T03:24:55.375" v="323" actId="1076"/>
          <ac:cxnSpMkLst>
            <pc:docMk/>
            <pc:sldMk cId="3731292014" sldId="331"/>
            <ac:cxnSpMk id="36" creationId="{9097263C-8AB7-4C79-AF8B-CADB2913AE55}"/>
          </ac:cxnSpMkLst>
        </pc:cxnChg>
        <pc:cxnChg chg="add mod">
          <ac:chgData name="Алмат Кайракбеков" userId="617def1006c1eb61" providerId="LiveId" clId="{8F33B167-D7BB-44FF-A7B0-A7C106194F2E}" dt="2018-11-28T03:24:55.375" v="323" actId="1076"/>
          <ac:cxnSpMkLst>
            <pc:docMk/>
            <pc:sldMk cId="3731292014" sldId="331"/>
            <ac:cxnSpMk id="38" creationId="{0DD53156-1F18-4F65-B256-2D3421CD96C6}"/>
          </ac:cxnSpMkLst>
        </pc:cxnChg>
        <pc:cxnChg chg="add mod">
          <ac:chgData name="Алмат Кайракбеков" userId="617def1006c1eb61" providerId="LiveId" clId="{8F33B167-D7BB-44FF-A7B0-A7C106194F2E}" dt="2018-11-28T03:24:55.375" v="323" actId="1076"/>
          <ac:cxnSpMkLst>
            <pc:docMk/>
            <pc:sldMk cId="3731292014" sldId="331"/>
            <ac:cxnSpMk id="49" creationId="{BA7D467D-A557-492F-A5D4-CD236AED7C5D}"/>
          </ac:cxnSpMkLst>
        </pc:cxnChg>
        <pc:cxnChg chg="add mod">
          <ac:chgData name="Алмат Кайракбеков" userId="617def1006c1eb61" providerId="LiveId" clId="{8F33B167-D7BB-44FF-A7B0-A7C106194F2E}" dt="2018-11-28T03:21:06.167" v="263" actId="1076"/>
          <ac:cxnSpMkLst>
            <pc:docMk/>
            <pc:sldMk cId="3731292014" sldId="331"/>
            <ac:cxnSpMk id="51" creationId="{A9A57C66-1992-4929-AECC-7B8343588CC0}"/>
          </ac:cxnSpMkLst>
        </pc:cxnChg>
        <pc:cxnChg chg="add mod">
          <ac:chgData name="Алмат Кайракбеков" userId="617def1006c1eb61" providerId="LiveId" clId="{8F33B167-D7BB-44FF-A7B0-A7C106194F2E}" dt="2018-11-28T03:21:06.167" v="263" actId="1076"/>
          <ac:cxnSpMkLst>
            <pc:docMk/>
            <pc:sldMk cId="3731292014" sldId="331"/>
            <ac:cxnSpMk id="53" creationId="{18426106-6DAC-43BA-9FF7-89B471653053}"/>
          </ac:cxnSpMkLst>
        </pc:cxnChg>
        <pc:cxnChg chg="add del mod">
          <ac:chgData name="Алмат Кайракбеков" userId="617def1006c1eb61" providerId="LiveId" clId="{8F33B167-D7BB-44FF-A7B0-A7C106194F2E}" dt="2018-11-28T03:11:56.596" v="38" actId="11529"/>
          <ac:cxnSpMkLst>
            <pc:docMk/>
            <pc:sldMk cId="3731292014" sldId="331"/>
            <ac:cxnSpMk id="56" creationId="{6EC87F48-5C84-4AE2-B0DE-075966FC7BE2}"/>
          </ac:cxnSpMkLst>
        </pc:cxnChg>
        <pc:cxnChg chg="add mod">
          <ac:chgData name="Алмат Кайракбеков" userId="617def1006c1eb61" providerId="LiveId" clId="{8F33B167-D7BB-44FF-A7B0-A7C106194F2E}" dt="2018-11-28T03:24:55.375" v="323" actId="1076"/>
          <ac:cxnSpMkLst>
            <pc:docMk/>
            <pc:sldMk cId="3731292014" sldId="331"/>
            <ac:cxnSpMk id="58" creationId="{7BE4D118-54BA-4E60-ADCF-E9B1711BB51A}"/>
          </ac:cxnSpMkLst>
        </pc:cxnChg>
      </pc:sldChg>
      <pc:sldChg chg="addSp delSp modSp mod">
        <pc:chgData name="Алмат Кайракбеков" userId="617def1006c1eb61" providerId="LiveId" clId="{8F33B167-D7BB-44FF-A7B0-A7C106194F2E}" dt="2018-11-28T03:45:42.600" v="761" actId="1076"/>
        <pc:sldMkLst>
          <pc:docMk/>
          <pc:sldMk cId="3785510390" sldId="345"/>
        </pc:sldMkLst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2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3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5" creationId="{00000000-0000-0000-0000-000000000000}"/>
          </ac:spMkLst>
        </pc:spChg>
        <pc:spChg chg="add mod topLvl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11" creationId="{D0C8B781-46FA-46E1-A7E4-4DE81F84AEB7}"/>
          </ac:spMkLst>
        </pc:spChg>
        <pc:spChg chg="add 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20" creationId="{95812B9A-17AC-47EB-8912-B8D6859144CB}"/>
          </ac:spMkLst>
        </pc:spChg>
        <pc:spChg chg="add mod ord">
          <ac:chgData name="Алмат Кайракбеков" userId="617def1006c1eb61" providerId="LiveId" clId="{8F33B167-D7BB-44FF-A7B0-A7C106194F2E}" dt="2018-11-28T03:44:50.436" v="740" actId="167"/>
          <ac:spMkLst>
            <pc:docMk/>
            <pc:sldMk cId="3785510390" sldId="345"/>
            <ac:spMk id="21" creationId="{A3526239-5D0C-4C1E-8762-6E18CE61F45A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36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37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38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39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41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42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45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46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47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50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51" creationId="{00000000-0000-0000-0000-000000000000}"/>
          </ac:spMkLst>
        </pc:spChg>
        <pc:spChg chg="add mod topLvl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53" creationId="{AF8CAA80-B28A-4F58-8A12-3CACAB2F1C22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54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55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57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59" creationId="{00000000-0000-0000-0000-000000000000}"/>
          </ac:spMkLst>
        </pc:spChg>
        <pc:spChg chg="del">
          <ac:chgData name="Алмат Кайракбеков" userId="617def1006c1eb61" providerId="LiveId" clId="{8F33B167-D7BB-44FF-A7B0-A7C106194F2E}" dt="2018-11-28T03:44:37.670" v="735" actId="478"/>
          <ac:spMkLst>
            <pc:docMk/>
            <pc:sldMk cId="3785510390" sldId="345"/>
            <ac:spMk id="60" creationId="{00000000-0000-0000-0000-000000000000}"/>
          </ac:spMkLst>
        </pc:spChg>
        <pc:spChg chg="add del mod">
          <ac:chgData name="Алмат Кайракбеков" userId="617def1006c1eb61" providerId="LiveId" clId="{8F33B167-D7BB-44FF-A7B0-A7C106194F2E}" dt="2018-11-28T03:40:27.545" v="597"/>
          <ac:spMkLst>
            <pc:docMk/>
            <pc:sldMk cId="3785510390" sldId="345"/>
            <ac:spMk id="61" creationId="{52F14EF0-F1C8-4BB9-8F28-64D450719AD3}"/>
          </ac:spMkLst>
        </pc:spChg>
        <pc:spChg chg="add 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62" creationId="{C5F2FDB0-5CB6-487F-B849-3621543AFD3D}"/>
          </ac:spMkLst>
        </pc:spChg>
        <pc:spChg chg="add 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63" creationId="{B6FD40FB-E1C8-47A8-BEFD-41B5360DEE13}"/>
          </ac:spMkLst>
        </pc:spChg>
        <pc:spChg chg="add 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67" creationId="{268522AF-BA91-4F29-B7B8-8006CD3A5A12}"/>
          </ac:spMkLst>
        </pc:spChg>
        <pc:spChg chg="add 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68" creationId="{F84E6638-C5AA-4026-9D41-C454BA2EA7D5}"/>
          </ac:spMkLst>
        </pc:spChg>
        <pc:spChg chg="add 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70" creationId="{8B1BD75F-F2AE-4167-B860-7362EE4AABD9}"/>
          </ac:spMkLst>
        </pc:spChg>
        <pc:spChg chg="add mod">
          <ac:chgData name="Алмат Кайракбеков" userId="617def1006c1eb61" providerId="LiveId" clId="{8F33B167-D7BB-44FF-A7B0-A7C106194F2E}" dt="2018-11-28T03:44:54.159" v="741" actId="1076"/>
          <ac:spMkLst>
            <pc:docMk/>
            <pc:sldMk cId="3785510390" sldId="345"/>
            <ac:spMk id="71" creationId="{C51E78FE-2F11-4143-BAB5-E3F1D15F353F}"/>
          </ac:spMkLst>
        </pc:spChg>
        <pc:spChg chg="add mod">
          <ac:chgData name="Алмат Кайракбеков" userId="617def1006c1eb61" providerId="LiveId" clId="{8F33B167-D7BB-44FF-A7B0-A7C106194F2E}" dt="2018-11-28T03:45:42.600" v="761" actId="1076"/>
          <ac:spMkLst>
            <pc:docMk/>
            <pc:sldMk cId="3785510390" sldId="345"/>
            <ac:spMk id="72" creationId="{E825A83C-44F8-4BAC-B081-6161FCA48119}"/>
          </ac:spMkLst>
        </pc:spChg>
        <pc:spChg chg="del">
          <ac:chgData name="Алмат Кайракбеков" userId="617def1006c1eb61" providerId="LiveId" clId="{8F33B167-D7BB-44FF-A7B0-A7C106194F2E}" dt="2018-11-28T03:38:00.678" v="546" actId="478"/>
          <ac:spMkLst>
            <pc:docMk/>
            <pc:sldMk cId="3785510390" sldId="345"/>
            <ac:spMk id="74" creationId="{00000000-0000-0000-0000-000000000000}"/>
          </ac:spMkLst>
        </pc:spChg>
        <pc:spChg chg="add mod">
          <ac:chgData name="Алмат Кайракбеков" userId="617def1006c1eb61" providerId="LiveId" clId="{8F33B167-D7BB-44FF-A7B0-A7C106194F2E}" dt="2018-11-28T03:45:42.600" v="761" actId="1076"/>
          <ac:spMkLst>
            <pc:docMk/>
            <pc:sldMk cId="3785510390" sldId="345"/>
            <ac:spMk id="75" creationId="{35B4B9AF-6030-4D5F-8F25-55E96E94AB6E}"/>
          </ac:spMkLst>
        </pc:spChg>
        <pc:grpChg chg="add del mod">
          <ac:chgData name="Алмат Кайракбеков" userId="617def1006c1eb61" providerId="LiveId" clId="{8F33B167-D7BB-44FF-A7B0-A7C106194F2E}" dt="2018-11-28T03:39:48.401" v="572" actId="165"/>
          <ac:grpSpMkLst>
            <pc:docMk/>
            <pc:sldMk cId="3785510390" sldId="345"/>
            <ac:grpSpMk id="12" creationId="{86D1054D-DA15-4376-A0F2-2762BDC4DBF8}"/>
          </ac:grpSpMkLst>
        </pc:grpChg>
        <pc:graphicFrameChg chg="add del mod">
          <ac:chgData name="Алмат Кайракбеков" userId="617def1006c1eb61" providerId="LiveId" clId="{8F33B167-D7BB-44FF-A7B0-A7C106194F2E}" dt="2018-11-28T03:38:35.243" v="552" actId="1957"/>
          <ac:graphicFrameMkLst>
            <pc:docMk/>
            <pc:sldMk cId="3785510390" sldId="345"/>
            <ac:graphicFrameMk id="7" creationId="{5595708B-EB2D-4A98-8B6D-E2E9A2FE8457}"/>
          </ac:graphicFrameMkLst>
        </pc:graphicFrameChg>
        <pc:graphicFrameChg chg="add del mod">
          <ac:chgData name="Алмат Кайракбеков" userId="617def1006c1eb61" providerId="LiveId" clId="{8F33B167-D7BB-44FF-A7B0-A7C106194F2E}" dt="2018-11-28T03:39:08.059" v="555" actId="478"/>
          <ac:graphicFrameMkLst>
            <pc:docMk/>
            <pc:sldMk cId="3785510390" sldId="345"/>
            <ac:graphicFrameMk id="10" creationId="{1A5BA603-0D6D-42E3-A847-69E3457424BD}"/>
          </ac:graphicFrameMkLst>
        </pc:graphicFrameChg>
        <pc:picChg chg="del">
          <ac:chgData name="Алмат Кайракбеков" userId="617def1006c1eb61" providerId="LiveId" clId="{8F33B167-D7BB-44FF-A7B0-A7C106194F2E}" dt="2018-11-28T03:44:37.670" v="735" actId="478"/>
          <ac:picMkLst>
            <pc:docMk/>
            <pc:sldMk cId="3785510390" sldId="345"/>
            <ac:picMk id="56" creationId="{00000000-0000-0000-0000-000000000000}"/>
          </ac:picMkLst>
        </pc:picChg>
        <pc:picChg chg="del">
          <ac:chgData name="Алмат Кайракбеков" userId="617def1006c1eb61" providerId="LiveId" clId="{8F33B167-D7BB-44FF-A7B0-A7C106194F2E}" dt="2018-11-28T03:44:37.670" v="735" actId="478"/>
          <ac:picMkLst>
            <pc:docMk/>
            <pc:sldMk cId="3785510390" sldId="345"/>
            <ac:picMk id="58" creationId="{00000000-0000-0000-0000-000000000000}"/>
          </ac:picMkLst>
        </pc:picChg>
        <pc:picChg chg="add mod">
          <ac:chgData name="Алмат Кайракбеков" userId="617def1006c1eb61" providerId="LiveId" clId="{8F33B167-D7BB-44FF-A7B0-A7C106194F2E}" dt="2018-11-28T03:45:42.600" v="761" actId="1076"/>
          <ac:picMkLst>
            <pc:docMk/>
            <pc:sldMk cId="3785510390" sldId="345"/>
            <ac:picMk id="76" creationId="{184C449B-FDCA-4239-99F5-A263ADE8ED39}"/>
          </ac:picMkLst>
        </pc:picChg>
        <pc:picChg chg="add mod">
          <ac:chgData name="Алмат Кайракбеков" userId="617def1006c1eb61" providerId="LiveId" clId="{8F33B167-D7BB-44FF-A7B0-A7C106194F2E}" dt="2018-11-28T03:45:42.600" v="761" actId="1076"/>
          <ac:picMkLst>
            <pc:docMk/>
            <pc:sldMk cId="3785510390" sldId="345"/>
            <ac:picMk id="77" creationId="{2C5A3CF8-55D2-4830-969F-4A99C8924552}"/>
          </ac:picMkLst>
        </pc:picChg>
        <pc:cxnChg chg="add mod">
          <ac:chgData name="Алмат Кайракбеков" userId="617def1006c1eb61" providerId="LiveId" clId="{8F33B167-D7BB-44FF-A7B0-A7C106194F2E}" dt="2018-11-28T03:44:54.159" v="741" actId="1076"/>
          <ac:cxnSpMkLst>
            <pc:docMk/>
            <pc:sldMk cId="3785510390" sldId="345"/>
            <ac:cxnSpMk id="14" creationId="{35D8E140-5271-4C82-83E4-7B9EA97938EF}"/>
          </ac:cxnSpMkLst>
        </pc:cxnChg>
        <pc:cxnChg chg="add mod">
          <ac:chgData name="Алмат Кайракбеков" userId="617def1006c1eb61" providerId="LiveId" clId="{8F33B167-D7BB-44FF-A7B0-A7C106194F2E}" dt="2018-11-28T03:44:54.159" v="741" actId="1076"/>
          <ac:cxnSpMkLst>
            <pc:docMk/>
            <pc:sldMk cId="3785510390" sldId="345"/>
            <ac:cxnSpMk id="16" creationId="{E28A37EF-5DEB-4195-BAE6-D37521C022A7}"/>
          </ac:cxnSpMkLst>
        </pc:cxnChg>
        <pc:cxnChg chg="add mod">
          <ac:chgData name="Алмат Кайракбеков" userId="617def1006c1eb61" providerId="LiveId" clId="{8F33B167-D7BB-44FF-A7B0-A7C106194F2E}" dt="2018-11-28T03:44:54.159" v="741" actId="1076"/>
          <ac:cxnSpMkLst>
            <pc:docMk/>
            <pc:sldMk cId="3785510390" sldId="345"/>
            <ac:cxnSpMk id="18" creationId="{87F0A009-8076-4929-A06E-260B228F3B3F}"/>
          </ac:cxnSpMkLst>
        </pc:cxnChg>
        <pc:cxnChg chg="del">
          <ac:chgData name="Алмат Кайракбеков" userId="617def1006c1eb61" providerId="LiveId" clId="{8F33B167-D7BB-44FF-A7B0-A7C106194F2E}" dt="2018-11-28T03:38:00.678" v="546" actId="478"/>
          <ac:cxnSpMkLst>
            <pc:docMk/>
            <pc:sldMk cId="3785510390" sldId="345"/>
            <ac:cxnSpMk id="40" creationId="{00000000-0000-0000-0000-000000000000}"/>
          </ac:cxnSpMkLst>
        </pc:cxnChg>
        <pc:cxnChg chg="del">
          <ac:chgData name="Алмат Кайракбеков" userId="617def1006c1eb61" providerId="LiveId" clId="{8F33B167-D7BB-44FF-A7B0-A7C106194F2E}" dt="2018-11-28T03:38:00.678" v="546" actId="478"/>
          <ac:cxnSpMkLst>
            <pc:docMk/>
            <pc:sldMk cId="3785510390" sldId="345"/>
            <ac:cxnSpMk id="43" creationId="{00000000-0000-0000-0000-000000000000}"/>
          </ac:cxnSpMkLst>
        </pc:cxnChg>
        <pc:cxnChg chg="del mod">
          <ac:chgData name="Алмат Кайракбеков" userId="617def1006c1eb61" providerId="LiveId" clId="{8F33B167-D7BB-44FF-A7B0-A7C106194F2E}" dt="2018-11-28T03:38:00.678" v="546" actId="478"/>
          <ac:cxnSpMkLst>
            <pc:docMk/>
            <pc:sldMk cId="3785510390" sldId="345"/>
            <ac:cxnSpMk id="44" creationId="{00000000-0000-0000-0000-000000000000}"/>
          </ac:cxnSpMkLst>
        </pc:cxnChg>
        <pc:cxnChg chg="del">
          <ac:chgData name="Алмат Кайракбеков" userId="617def1006c1eb61" providerId="LiveId" clId="{8F33B167-D7BB-44FF-A7B0-A7C106194F2E}" dt="2018-11-28T03:38:00.678" v="546" actId="478"/>
          <ac:cxnSpMkLst>
            <pc:docMk/>
            <pc:sldMk cId="3785510390" sldId="345"/>
            <ac:cxnSpMk id="49" creationId="{00000000-0000-0000-0000-000000000000}"/>
          </ac:cxnSpMkLst>
        </pc:cxnChg>
        <pc:cxnChg chg="add mod">
          <ac:chgData name="Алмат Кайракбеков" userId="617def1006c1eb61" providerId="LiveId" clId="{8F33B167-D7BB-44FF-A7B0-A7C106194F2E}" dt="2018-11-28T03:44:54.159" v="741" actId="1076"/>
          <ac:cxnSpMkLst>
            <pc:docMk/>
            <pc:sldMk cId="3785510390" sldId="345"/>
            <ac:cxnSpMk id="64" creationId="{59A536B5-62D0-463F-9801-FC1AC4E5927C}"/>
          </ac:cxnSpMkLst>
        </pc:cxnChg>
        <pc:cxnChg chg="add mod">
          <ac:chgData name="Алмат Кайракбеков" userId="617def1006c1eb61" providerId="LiveId" clId="{8F33B167-D7BB-44FF-A7B0-A7C106194F2E}" dt="2018-11-28T03:44:54.159" v="741" actId="1076"/>
          <ac:cxnSpMkLst>
            <pc:docMk/>
            <pc:sldMk cId="3785510390" sldId="345"/>
            <ac:cxnSpMk id="65" creationId="{CA18C230-FFFF-4CC3-93C6-127FC9A9DCCB}"/>
          </ac:cxnSpMkLst>
        </pc:cxnChg>
        <pc:cxnChg chg="add mod">
          <ac:chgData name="Алмат Кайракбеков" userId="617def1006c1eb61" providerId="LiveId" clId="{8F33B167-D7BB-44FF-A7B0-A7C106194F2E}" dt="2018-11-28T03:44:54.159" v="741" actId="1076"/>
          <ac:cxnSpMkLst>
            <pc:docMk/>
            <pc:sldMk cId="3785510390" sldId="345"/>
            <ac:cxnSpMk id="66" creationId="{5A164D73-AEDD-4024-A62E-1760D8EE8D3A}"/>
          </ac:cxnSpMkLst>
        </pc:cxnChg>
        <pc:cxnChg chg="del">
          <ac:chgData name="Алмат Кайракбеков" userId="617def1006c1eb61" providerId="LiveId" clId="{8F33B167-D7BB-44FF-A7B0-A7C106194F2E}" dt="2018-11-28T03:38:00.678" v="546" actId="478"/>
          <ac:cxnSpMkLst>
            <pc:docMk/>
            <pc:sldMk cId="3785510390" sldId="345"/>
            <ac:cxnSpMk id="69" creationId="{00000000-0000-0000-0000-000000000000}"/>
          </ac:cxnSpMkLst>
        </pc:cxnChg>
        <pc:cxnChg chg="del">
          <ac:chgData name="Алмат Кайракбеков" userId="617def1006c1eb61" providerId="LiveId" clId="{8F33B167-D7BB-44FF-A7B0-A7C106194F2E}" dt="2018-11-28T03:38:00.678" v="546" actId="478"/>
          <ac:cxnSpMkLst>
            <pc:docMk/>
            <pc:sldMk cId="3785510390" sldId="345"/>
            <ac:cxnSpMk id="73" creationId="{00000000-0000-0000-0000-000000000000}"/>
          </ac:cxnSpMkLst>
        </pc:cxnChg>
      </pc:sldChg>
      <pc:sldChg chg="modSp">
        <pc:chgData name="Алмат Кайракбеков" userId="617def1006c1eb61" providerId="LiveId" clId="{8F33B167-D7BB-44FF-A7B0-A7C106194F2E}" dt="2018-11-28T03:45:56.857" v="762" actId="1076"/>
        <pc:sldMkLst>
          <pc:docMk/>
          <pc:sldMk cId="1615571817" sldId="349"/>
        </pc:sldMkLst>
        <pc:spChg chg="mod">
          <ac:chgData name="Алмат Кайракбеков" userId="617def1006c1eb61" providerId="LiveId" clId="{8F33B167-D7BB-44FF-A7B0-A7C106194F2E}" dt="2018-11-28T03:45:56.857" v="762" actId="1076"/>
          <ac:spMkLst>
            <pc:docMk/>
            <pc:sldMk cId="1615571817" sldId="349"/>
            <ac:spMk id="64" creationId="{5B650F9A-E22F-4374-9403-8284C73E0A2C}"/>
          </ac:spMkLst>
        </pc:spChg>
      </pc:sldChg>
      <pc:sldChg chg="addSp delSp modSp">
        <pc:chgData name="Алмат Кайракбеков" userId="617def1006c1eb61" providerId="LiveId" clId="{8F33B167-D7BB-44FF-A7B0-A7C106194F2E}" dt="2018-11-28T03:33:50.741" v="545" actId="1038"/>
        <pc:sldMkLst>
          <pc:docMk/>
          <pc:sldMk cId="3705796330" sldId="353"/>
        </pc:sldMkLst>
        <pc:spChg chg="add mod">
          <ac:chgData name="Алмат Кайракбеков" userId="617def1006c1eb61" providerId="LiveId" clId="{8F33B167-D7BB-44FF-A7B0-A7C106194F2E}" dt="2018-11-28T03:29:39.999" v="442" actId="207"/>
          <ac:spMkLst>
            <pc:docMk/>
            <pc:sldMk cId="3705796330" sldId="353"/>
            <ac:spMk id="2" creationId="{D532129D-30A6-4031-8B87-5CD8BDCBCF66}"/>
          </ac:spMkLst>
        </pc:spChg>
        <pc:spChg chg="add mod topLvl">
          <ac:chgData name="Алмат Кайракбеков" userId="617def1006c1eb61" providerId="LiveId" clId="{8F33B167-D7BB-44FF-A7B0-A7C106194F2E}" dt="2018-11-28T03:29:32.696" v="440" actId="207"/>
          <ac:spMkLst>
            <pc:docMk/>
            <pc:sldMk cId="3705796330" sldId="353"/>
            <ac:spMk id="3" creationId="{67C26541-D2FB-41CC-976E-31FF7EA711FF}"/>
          </ac:spMkLst>
        </pc:spChg>
        <pc:spChg chg="del mod topLvl">
          <ac:chgData name="Алмат Кайракбеков" userId="617def1006c1eb61" providerId="LiveId" clId="{8F33B167-D7BB-44FF-A7B0-A7C106194F2E}" dt="2018-11-28T03:29:58.977" v="450" actId="478"/>
          <ac:spMkLst>
            <pc:docMk/>
            <pc:sldMk cId="3705796330" sldId="353"/>
            <ac:spMk id="5" creationId="{00000000-0000-0000-0000-000000000000}"/>
          </ac:spMkLst>
        </pc:spChg>
        <pc:spChg chg="del mod topLvl">
          <ac:chgData name="Алмат Кайракбеков" userId="617def1006c1eb61" providerId="LiveId" clId="{8F33B167-D7BB-44FF-A7B0-A7C106194F2E}" dt="2018-11-28T03:31:07.385" v="481" actId="478"/>
          <ac:spMkLst>
            <pc:docMk/>
            <pc:sldMk cId="3705796330" sldId="353"/>
            <ac:spMk id="6" creationId="{00000000-0000-0000-0000-000000000000}"/>
          </ac:spMkLst>
        </pc:spChg>
        <pc:spChg chg="add del mod topLvl">
          <ac:chgData name="Алмат Кайракбеков" userId="617def1006c1eb61" providerId="LiveId" clId="{8F33B167-D7BB-44FF-A7B0-A7C106194F2E}" dt="2018-11-28T03:30:45.236" v="475" actId="165"/>
          <ac:spMkLst>
            <pc:docMk/>
            <pc:sldMk cId="3705796330" sldId="353"/>
            <ac:spMk id="8" creationId="{00000000-0000-0000-0000-000000000000}"/>
          </ac:spMkLst>
        </pc:spChg>
        <pc:spChg chg="add del mod topLvl">
          <ac:chgData name="Алмат Кайракбеков" userId="617def1006c1eb61" providerId="LiveId" clId="{8F33B167-D7BB-44FF-A7B0-A7C106194F2E}" dt="2018-11-28T03:31:18.528" v="485" actId="14100"/>
          <ac:spMkLst>
            <pc:docMk/>
            <pc:sldMk cId="3705796330" sldId="353"/>
            <ac:spMk id="9" creationId="{00000000-0000-0000-0000-000000000000}"/>
          </ac:spMkLst>
        </pc:spChg>
        <pc:spChg chg="del topLvl">
          <ac:chgData name="Алмат Кайракбеков" userId="617def1006c1eb61" providerId="LiveId" clId="{8F33B167-D7BB-44FF-A7B0-A7C106194F2E}" dt="2018-11-28T03:32:07.721" v="502" actId="478"/>
          <ac:spMkLst>
            <pc:docMk/>
            <pc:sldMk cId="3705796330" sldId="353"/>
            <ac:spMk id="11" creationId="{00000000-0000-0000-0000-000000000000}"/>
          </ac:spMkLst>
        </pc:spChg>
        <pc:spChg chg="del mod topLvl">
          <ac:chgData name="Алмат Кайракбеков" userId="617def1006c1eb61" providerId="LiveId" clId="{8F33B167-D7BB-44FF-A7B0-A7C106194F2E}" dt="2018-11-28T03:32:06.055" v="501" actId="478"/>
          <ac:spMkLst>
            <pc:docMk/>
            <pc:sldMk cId="3705796330" sldId="353"/>
            <ac:spMk id="12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29:16.337" v="431"/>
          <ac:spMkLst>
            <pc:docMk/>
            <pc:sldMk cId="3705796330" sldId="353"/>
            <ac:spMk id="15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29:11.503" v="428"/>
          <ac:spMkLst>
            <pc:docMk/>
            <pc:sldMk cId="3705796330" sldId="353"/>
            <ac:spMk id="18" creationId="{00000000-0000-0000-0000-000000000000}"/>
          </ac:spMkLst>
        </pc:spChg>
        <pc:spChg chg="del topLvl">
          <ac:chgData name="Алмат Кайракбеков" userId="617def1006c1eb61" providerId="LiveId" clId="{8F33B167-D7BB-44FF-A7B0-A7C106194F2E}" dt="2018-11-28T03:31:11.887" v="483" actId="478"/>
          <ac:spMkLst>
            <pc:docMk/>
            <pc:sldMk cId="3705796330" sldId="353"/>
            <ac:spMk id="20" creationId="{00000000-0000-0000-0000-000000000000}"/>
          </ac:spMkLst>
        </pc:spChg>
        <pc:spChg chg="mod topLvl">
          <ac:chgData name="Алмат Кайракбеков" userId="617def1006c1eb61" providerId="LiveId" clId="{8F33B167-D7BB-44FF-A7B0-A7C106194F2E}" dt="2018-11-28T03:31:11.887" v="483" actId="478"/>
          <ac:spMkLst>
            <pc:docMk/>
            <pc:sldMk cId="3705796330" sldId="353"/>
            <ac:spMk id="21" creationId="{00000000-0000-0000-0000-000000000000}"/>
          </ac:spMkLst>
        </pc:spChg>
        <pc:spChg chg="del mod">
          <ac:chgData name="Алмат Кайракбеков" userId="617def1006c1eb61" providerId="LiveId" clId="{8F33B167-D7BB-44FF-A7B0-A7C106194F2E}" dt="2018-11-28T03:28:18.062" v="408"/>
          <ac:spMkLst>
            <pc:docMk/>
            <pc:sldMk cId="3705796330" sldId="353"/>
            <ac:spMk id="22" creationId="{00000000-0000-0000-0000-000000000000}"/>
          </ac:spMkLst>
        </pc:spChg>
        <pc:spChg chg="add del">
          <ac:chgData name="Алмат Кайракбеков" userId="617def1006c1eb61" providerId="LiveId" clId="{8F33B167-D7BB-44FF-A7B0-A7C106194F2E}" dt="2018-11-28T03:29:06.997" v="425"/>
          <ac:spMkLst>
            <pc:docMk/>
            <pc:sldMk cId="3705796330" sldId="353"/>
            <ac:spMk id="24" creationId="{60FDA78F-F7DC-406F-848A-77B9A96CA6EF}"/>
          </ac:spMkLst>
        </pc:spChg>
        <pc:spChg chg="mod">
          <ac:chgData name="Алмат Кайракбеков" userId="617def1006c1eb61" providerId="LiveId" clId="{8F33B167-D7BB-44FF-A7B0-A7C106194F2E}" dt="2018-11-28T03:31:57.649" v="499" actId="2085"/>
          <ac:spMkLst>
            <pc:docMk/>
            <pc:sldMk cId="3705796330" sldId="353"/>
            <ac:spMk id="27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32:32.577" v="513" actId="2085"/>
          <ac:spMkLst>
            <pc:docMk/>
            <pc:sldMk cId="3705796330" sldId="353"/>
            <ac:spMk id="28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31:57.649" v="499" actId="2085"/>
          <ac:spMkLst>
            <pc:docMk/>
            <pc:sldMk cId="3705796330" sldId="353"/>
            <ac:spMk id="29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29:44.923" v="444" actId="14100"/>
          <ac:spMkLst>
            <pc:docMk/>
            <pc:sldMk cId="3705796330" sldId="353"/>
            <ac:spMk id="31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29:54.195" v="449" actId="14100"/>
          <ac:spMkLst>
            <pc:docMk/>
            <pc:sldMk cId="3705796330" sldId="353"/>
            <ac:spMk id="32" creationId="{00000000-0000-0000-0000-000000000000}"/>
          </ac:spMkLst>
        </pc:spChg>
        <pc:spChg chg="mod">
          <ac:chgData name="Алмат Кайракбеков" userId="617def1006c1eb61" providerId="LiveId" clId="{8F33B167-D7BB-44FF-A7B0-A7C106194F2E}" dt="2018-11-28T03:26:48.086" v="337" actId="2711"/>
          <ac:spMkLst>
            <pc:docMk/>
            <pc:sldMk cId="3705796330" sldId="353"/>
            <ac:spMk id="34" creationId="{B63EDD54-979A-44FE-809B-474E22588E7B}"/>
          </ac:spMkLst>
        </pc:spChg>
        <pc:spChg chg="mod">
          <ac:chgData name="Алмат Кайракбеков" userId="617def1006c1eb61" providerId="LiveId" clId="{8F33B167-D7BB-44FF-A7B0-A7C106194F2E}" dt="2018-11-28T03:26:48.086" v="337" actId="2711"/>
          <ac:spMkLst>
            <pc:docMk/>
            <pc:sldMk cId="3705796330" sldId="353"/>
            <ac:spMk id="35" creationId="{08EDCA6D-867F-4077-94F5-AE0B57CF00E7}"/>
          </ac:spMkLst>
        </pc:spChg>
        <pc:spChg chg="mod">
          <ac:chgData name="Алмат Кайракбеков" userId="617def1006c1eb61" providerId="LiveId" clId="{8F33B167-D7BB-44FF-A7B0-A7C106194F2E}" dt="2018-11-28T03:26:48.086" v="337" actId="2711"/>
          <ac:spMkLst>
            <pc:docMk/>
            <pc:sldMk cId="3705796330" sldId="353"/>
            <ac:spMk id="36" creationId="{297D8B3A-25A7-4069-AC1D-8717EBB103B9}"/>
          </ac:spMkLst>
        </pc:spChg>
        <pc:spChg chg="mod">
          <ac:chgData name="Алмат Кайракбеков" userId="617def1006c1eb61" providerId="LiveId" clId="{8F33B167-D7BB-44FF-A7B0-A7C106194F2E}" dt="2018-11-28T03:26:48.086" v="337" actId="2711"/>
          <ac:spMkLst>
            <pc:docMk/>
            <pc:sldMk cId="3705796330" sldId="353"/>
            <ac:spMk id="37" creationId="{66AFF763-3C3B-4505-BB34-0D1167882258}"/>
          </ac:spMkLst>
        </pc:spChg>
        <pc:spChg chg="mod">
          <ac:chgData name="Алмат Кайракбеков" userId="617def1006c1eb61" providerId="LiveId" clId="{8F33B167-D7BB-44FF-A7B0-A7C106194F2E}" dt="2018-11-28T03:26:48.086" v="337" actId="2711"/>
          <ac:spMkLst>
            <pc:docMk/>
            <pc:sldMk cId="3705796330" sldId="353"/>
            <ac:spMk id="38" creationId="{2F6CB400-5FC3-4D6E-8E84-40ED35B52814}"/>
          </ac:spMkLst>
        </pc:spChg>
        <pc:spChg chg="add mod">
          <ac:chgData name="Алмат Кайракбеков" userId="617def1006c1eb61" providerId="LiveId" clId="{8F33B167-D7BB-44FF-A7B0-A7C106194F2E}" dt="2018-11-28T03:29:50.923" v="447" actId="14100"/>
          <ac:spMkLst>
            <pc:docMk/>
            <pc:sldMk cId="3705796330" sldId="353"/>
            <ac:spMk id="40" creationId="{3665BAFC-EB60-43CB-9953-FE4048FA2F26}"/>
          </ac:spMkLst>
        </pc:spChg>
        <pc:spChg chg="add mod topLvl">
          <ac:chgData name="Алмат Кайракбеков" userId="617def1006c1eb61" providerId="LiveId" clId="{8F33B167-D7BB-44FF-A7B0-A7C106194F2E}" dt="2018-11-28T03:29:26.329" v="439" actId="14100"/>
          <ac:spMkLst>
            <pc:docMk/>
            <pc:sldMk cId="3705796330" sldId="353"/>
            <ac:spMk id="41" creationId="{6012F9AC-9DA0-4392-944F-ADF7DE05E99A}"/>
          </ac:spMkLst>
        </pc:spChg>
        <pc:spChg chg="add mod topLvl">
          <ac:chgData name="Алмат Кайракбеков" userId="617def1006c1eb61" providerId="LiveId" clId="{8F33B167-D7BB-44FF-A7B0-A7C106194F2E}" dt="2018-11-28T03:29:37.426" v="441" actId="207"/>
          <ac:spMkLst>
            <pc:docMk/>
            <pc:sldMk cId="3705796330" sldId="353"/>
            <ac:spMk id="42" creationId="{F828D50D-1FE9-42E2-B50E-55FEEBCCFCB6}"/>
          </ac:spMkLst>
        </pc:spChg>
        <pc:spChg chg="add del">
          <ac:chgData name="Алмат Кайракбеков" userId="617def1006c1eb61" providerId="LiveId" clId="{8F33B167-D7BB-44FF-A7B0-A7C106194F2E}" dt="2018-11-28T03:30:40.635" v="470"/>
          <ac:spMkLst>
            <pc:docMk/>
            <pc:sldMk cId="3705796330" sldId="353"/>
            <ac:spMk id="43" creationId="{4DB8AA3B-0B47-4AF3-9B02-526CDC008E62}"/>
          </ac:spMkLst>
        </pc:spChg>
        <pc:spChg chg="add mod">
          <ac:chgData name="Алмат Кайракбеков" userId="617def1006c1eb61" providerId="LiveId" clId="{8F33B167-D7BB-44FF-A7B0-A7C106194F2E}" dt="2018-11-28T03:33:06.887" v="530" actId="207"/>
          <ac:spMkLst>
            <pc:docMk/>
            <pc:sldMk cId="3705796330" sldId="353"/>
            <ac:spMk id="44" creationId="{6C74E6F7-4B3E-47CF-A1F5-B49CC5441B11}"/>
          </ac:spMkLst>
        </pc:spChg>
        <pc:spChg chg="add mod">
          <ac:chgData name="Алмат Кайракбеков" userId="617def1006c1eb61" providerId="LiveId" clId="{8F33B167-D7BB-44FF-A7B0-A7C106194F2E}" dt="2018-11-28T03:33:02.494" v="529" actId="207"/>
          <ac:spMkLst>
            <pc:docMk/>
            <pc:sldMk cId="3705796330" sldId="353"/>
            <ac:spMk id="45" creationId="{55B06C37-00BA-4EC5-BED6-59A5560BC40B}"/>
          </ac:spMkLst>
        </pc:spChg>
        <pc:spChg chg="add mod">
          <ac:chgData name="Алмат Кайракбеков" userId="617def1006c1eb61" providerId="LiveId" clId="{8F33B167-D7BB-44FF-A7B0-A7C106194F2E}" dt="2018-11-28T03:33:45.269" v="538" actId="571"/>
          <ac:spMkLst>
            <pc:docMk/>
            <pc:sldMk cId="3705796330" sldId="353"/>
            <ac:spMk id="48" creationId="{11D2B6B8-0ABB-4537-A0D4-0EC37E0CA36C}"/>
          </ac:spMkLst>
        </pc:spChg>
        <pc:spChg chg="add mod">
          <ac:chgData name="Алмат Кайракбеков" userId="617def1006c1eb61" providerId="LiveId" clId="{8F33B167-D7BB-44FF-A7B0-A7C106194F2E}" dt="2018-11-28T03:33:46.858" v="540" actId="571"/>
          <ac:spMkLst>
            <pc:docMk/>
            <pc:sldMk cId="3705796330" sldId="353"/>
            <ac:spMk id="49" creationId="{29375B70-FB5F-4E27-B58C-919403EF4775}"/>
          </ac:spMkLst>
        </pc:spChg>
        <pc:grpChg chg="del mod">
          <ac:chgData name="Алмат Кайракбеков" userId="617def1006c1eb61" providerId="LiveId" clId="{8F33B167-D7BB-44FF-A7B0-A7C106194F2E}" dt="2018-11-28T03:29:01.004" v="419" actId="165"/>
          <ac:grpSpMkLst>
            <pc:docMk/>
            <pc:sldMk cId="3705796330" sldId="353"/>
            <ac:grpSpMk id="4" creationId="{00000000-0000-0000-0000-000000000000}"/>
          </ac:grpSpMkLst>
        </pc:grpChg>
        <pc:grpChg chg="add del mod">
          <ac:chgData name="Алмат Кайракбеков" userId="617def1006c1eb61" providerId="LiveId" clId="{8F33B167-D7BB-44FF-A7B0-A7C106194F2E}" dt="2018-11-28T03:30:45.236" v="475" actId="165"/>
          <ac:grpSpMkLst>
            <pc:docMk/>
            <pc:sldMk cId="3705796330" sldId="353"/>
            <ac:grpSpMk id="7" creationId="{00000000-0000-0000-0000-000000000000}"/>
          </ac:grpSpMkLst>
        </pc:grpChg>
        <pc:grpChg chg="del">
          <ac:chgData name="Алмат Кайракбеков" userId="617def1006c1eb61" providerId="LiveId" clId="{8F33B167-D7BB-44FF-A7B0-A7C106194F2E}" dt="2018-11-28T03:32:06.055" v="501" actId="478"/>
          <ac:grpSpMkLst>
            <pc:docMk/>
            <pc:sldMk cId="3705796330" sldId="353"/>
            <ac:grpSpMk id="10" creationId="{00000000-0000-0000-0000-000000000000}"/>
          </ac:grpSpMkLst>
        </pc:grpChg>
        <pc:grpChg chg="del mod">
          <ac:chgData name="Алмат Кайракбеков" userId="617def1006c1eb61" providerId="LiveId" clId="{8F33B167-D7BB-44FF-A7B0-A7C106194F2E}" dt="2018-11-28T03:29:18.041" v="432" actId="478"/>
          <ac:grpSpMkLst>
            <pc:docMk/>
            <pc:sldMk cId="3705796330" sldId="353"/>
            <ac:grpSpMk id="13" creationId="{00000000-0000-0000-0000-000000000000}"/>
          </ac:grpSpMkLst>
        </pc:grpChg>
        <pc:grpChg chg="del mod">
          <ac:chgData name="Алмат Кайракбеков" userId="617def1006c1eb61" providerId="LiveId" clId="{8F33B167-D7BB-44FF-A7B0-A7C106194F2E}" dt="2018-11-28T03:29:14.273" v="429" actId="478"/>
          <ac:grpSpMkLst>
            <pc:docMk/>
            <pc:sldMk cId="3705796330" sldId="353"/>
            <ac:grpSpMk id="16" creationId="{00000000-0000-0000-0000-000000000000}"/>
          </ac:grpSpMkLst>
        </pc:grpChg>
        <pc:grpChg chg="del">
          <ac:chgData name="Алмат Кайракбеков" userId="617def1006c1eb61" providerId="LiveId" clId="{8F33B167-D7BB-44FF-A7B0-A7C106194F2E}" dt="2018-11-28T03:31:11.887" v="483" actId="478"/>
          <ac:grpSpMkLst>
            <pc:docMk/>
            <pc:sldMk cId="3705796330" sldId="353"/>
            <ac:grpSpMk id="19" creationId="{00000000-0000-0000-0000-000000000000}"/>
          </ac:grpSpMkLst>
        </pc:grpChg>
        <pc:grpChg chg="add del mod">
          <ac:chgData name="Алмат Кайракбеков" userId="617def1006c1eb61" providerId="LiveId" clId="{8F33B167-D7BB-44FF-A7B0-A7C106194F2E}" dt="2018-11-28T03:29:07.979" v="426" actId="165"/>
          <ac:grpSpMkLst>
            <pc:docMk/>
            <pc:sldMk cId="3705796330" sldId="353"/>
            <ac:grpSpMk id="23" creationId="{2EAB0A21-533D-4715-83F8-53DC4AB74A37}"/>
          </ac:grpSpMkLst>
        </pc:grpChg>
        <pc:picChg chg="del mod">
          <ac:chgData name="Алмат Кайракбеков" userId="617def1006c1eb61" providerId="LiveId" clId="{8F33B167-D7BB-44FF-A7B0-A7C106194F2E}" dt="2018-11-28T03:27:02.170" v="341" actId="478"/>
          <ac:picMkLst>
            <pc:docMk/>
            <pc:sldMk cId="3705796330" sldId="353"/>
            <ac:picMk id="30" creationId="{00000000-0000-0000-0000-000000000000}"/>
          </ac:picMkLst>
        </pc:picChg>
        <pc:picChg chg="mod">
          <ac:chgData name="Алмат Кайракбеков" userId="617def1006c1eb61" providerId="LiveId" clId="{8F33B167-D7BB-44FF-A7B0-A7C106194F2E}" dt="2018-11-28T03:32:55.434" v="526" actId="1076"/>
          <ac:picMkLst>
            <pc:docMk/>
            <pc:sldMk cId="3705796330" sldId="353"/>
            <ac:picMk id="1026" creationId="{00000000-0000-0000-0000-000000000000}"/>
          </ac:picMkLst>
        </pc:picChg>
        <pc:picChg chg="mod">
          <ac:chgData name="Алмат Кайракбеков" userId="617def1006c1eb61" providerId="LiveId" clId="{8F33B167-D7BB-44FF-A7B0-A7C106194F2E}" dt="2018-11-28T03:32:53.313" v="525" actId="1076"/>
          <ac:picMkLst>
            <pc:docMk/>
            <pc:sldMk cId="3705796330" sldId="353"/>
            <ac:picMk id="1027" creationId="{00000000-0000-0000-0000-000000000000}"/>
          </ac:picMkLst>
        </pc:picChg>
        <pc:picChg chg="mod">
          <ac:chgData name="Алмат Кайракбеков" userId="617def1006c1eb61" providerId="LiveId" clId="{8F33B167-D7BB-44FF-A7B0-A7C106194F2E}" dt="2018-11-28T03:32:58.297" v="528" actId="1076"/>
          <ac:picMkLst>
            <pc:docMk/>
            <pc:sldMk cId="3705796330" sldId="353"/>
            <ac:picMk id="1028" creationId="{00000000-0000-0000-0000-000000000000}"/>
          </ac:picMkLst>
        </pc:picChg>
        <pc:cxnChg chg="add mod ord">
          <ac:chgData name="Алмат Кайракбеков" userId="617def1006c1eb61" providerId="LiveId" clId="{8F33B167-D7BB-44FF-A7B0-A7C106194F2E}" dt="2018-11-28T03:33:43.438" v="536" actId="167"/>
          <ac:cxnSpMkLst>
            <pc:docMk/>
            <pc:sldMk cId="3705796330" sldId="353"/>
            <ac:cxnSpMk id="26" creationId="{5A8C9657-01DD-4DF4-BCCC-D294941DAEAE}"/>
          </ac:cxnSpMkLst>
        </pc:cxnChg>
        <pc:cxnChg chg="add mod">
          <ac:chgData name="Алмат Кайракбеков" userId="617def1006c1eb61" providerId="LiveId" clId="{8F33B167-D7BB-44FF-A7B0-A7C106194F2E}" dt="2018-11-28T03:33:50.741" v="545" actId="1038"/>
          <ac:cxnSpMkLst>
            <pc:docMk/>
            <pc:sldMk cId="3705796330" sldId="353"/>
            <ac:cxnSpMk id="50" creationId="{14FCEF2B-45EA-4383-AFEE-E8FF04CEE27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31103294219305E-3"/>
          <c:y val="0.15729384165805038"/>
          <c:w val="0.96206327964441063"/>
          <c:h val="0.738626004724710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D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на 01.05.2018 </c:v>
                </c:pt>
                <c:pt idx="1">
                  <c:v>с 01.10.2018 </c:v>
                </c:pt>
                <c:pt idx="2">
                  <c:v>с 01.01.2019 </c:v>
                </c:pt>
                <c:pt idx="3">
                  <c:v>с 01.04.2019 </c:v>
                </c:pt>
                <c:pt idx="4">
                  <c:v>с 01.07.2019 </c:v>
                </c:pt>
                <c:pt idx="5">
                  <c:v>с 01.10.2019 </c:v>
                </c:pt>
                <c:pt idx="6">
                  <c:v>с 01.01.2020 </c:v>
                </c:pt>
              </c:strCache>
            </c:strRef>
          </c:cat>
          <c:val>
            <c:numRef>
              <c:f>Лист1!$B$3:$B$9</c:f>
              <c:numCache>
                <c:formatCode>#,##0</c:formatCode>
                <c:ptCount val="7"/>
                <c:pt idx="0">
                  <c:v>125732</c:v>
                </c:pt>
                <c:pt idx="1">
                  <c:v>65000</c:v>
                </c:pt>
                <c:pt idx="2">
                  <c:v>121401</c:v>
                </c:pt>
                <c:pt idx="3">
                  <c:v>128796</c:v>
                </c:pt>
                <c:pt idx="4">
                  <c:v>143723</c:v>
                </c:pt>
                <c:pt idx="5">
                  <c:v>151203</c:v>
                </c:pt>
                <c:pt idx="6">
                  <c:v>519983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51-4AD4-832A-91DC1CCAC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01312"/>
        <c:axId val="42302848"/>
      </c:barChart>
      <c:catAx>
        <c:axId val="423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+mn-lt"/>
                <a:cs typeface="Arial" pitchFamily="34" charset="0"/>
              </a:defRPr>
            </a:pPr>
            <a:endParaRPr lang="ru-RU"/>
          </a:p>
        </c:txPr>
        <c:crossAx val="42302848"/>
        <c:crosses val="autoZero"/>
        <c:auto val="1"/>
        <c:lblAlgn val="ctr"/>
        <c:lblOffset val="100"/>
        <c:noMultiLvlLbl val="0"/>
      </c:catAx>
      <c:valAx>
        <c:axId val="423028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2301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0.00785</cdr:x>
      <cdr:y>0.23118</cdr:y>
    </cdr:from>
    <cdr:to>
      <cdr:x>0.14602</cdr:x>
      <cdr:y>0.4438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68432" y="478120"/>
          <a:ext cx="1205151" cy="4397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Осуществляющие реализацию ГСМ, алкогольной продукции и 10 видов деятельности</a:t>
          </a:r>
          <a:endParaRPr lang="ru-RU" sz="900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0.14747</cdr:x>
      <cdr:y>0.48095</cdr:y>
    </cdr:from>
    <cdr:to>
      <cdr:x>0.28922</cdr:x>
      <cdr:y>0.60245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1286255" y="994700"/>
          <a:ext cx="1236377" cy="251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17видов </a:t>
          </a:r>
          <a:b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</a:br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деятельности</a:t>
          </a:r>
          <a:endParaRPr lang="ru-RU" sz="900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0.41297</cdr:x>
      <cdr:y>0.43197</cdr:y>
    </cdr:from>
    <cdr:to>
      <cdr:x>0.55471</cdr:x>
      <cdr:y>0.55347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3602011" y="893414"/>
          <a:ext cx="1236290" cy="251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39 видов </a:t>
          </a:r>
          <a:b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</a:br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деятельности</a:t>
          </a:r>
          <a:endParaRPr lang="ru-RU" sz="900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0.27479</cdr:x>
      <cdr:y>0.42652</cdr:y>
    </cdr:from>
    <cdr:to>
      <cdr:x>0.43272</cdr:x>
      <cdr:y>0.54802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2396820" y="882125"/>
          <a:ext cx="1377502" cy="251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Открытые </a:t>
          </a:r>
          <a:b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</a:br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рынки </a:t>
          </a:r>
          <a:endParaRPr lang="ru-RU" sz="900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0.68836</cdr:x>
      <cdr:y>0.40468</cdr:y>
    </cdr:from>
    <cdr:to>
      <cdr:x>0.83941</cdr:x>
      <cdr:y>0.52618</cdr:y>
    </cdr:to>
    <cdr:sp macro="" textlink="">
      <cdr:nvSpPr>
        <cdr:cNvPr id="6" name="TextBox 11"/>
        <cdr:cNvSpPr txBox="1"/>
      </cdr:nvSpPr>
      <cdr:spPr>
        <a:xfrm xmlns:a="http://schemas.openxmlformats.org/drawingml/2006/main">
          <a:off x="6004074" y="836969"/>
          <a:ext cx="1317494" cy="251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Все оставшиеся виды деятельности</a:t>
          </a:r>
          <a:endParaRPr lang="ru-RU" sz="900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0.82798</cdr:x>
      <cdr:y>0</cdr:y>
    </cdr:from>
    <cdr:to>
      <cdr:x>0.96972</cdr:x>
      <cdr:y>0.1215</cdr:y>
    </cdr:to>
    <cdr:sp macro="" textlink="">
      <cdr:nvSpPr>
        <cdr:cNvPr id="8" name="TextBox 11"/>
        <cdr:cNvSpPr txBox="1"/>
      </cdr:nvSpPr>
      <cdr:spPr>
        <a:xfrm xmlns:a="http://schemas.openxmlformats.org/drawingml/2006/main">
          <a:off x="7221873" y="-877762"/>
          <a:ext cx="1236289" cy="251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solidFill>
                <a:srgbClr val="000000"/>
              </a:solidFill>
              <a:ea typeface="Calibri"/>
              <a:cs typeface="Arial" pitchFamily="34" charset="0"/>
            </a:rPr>
            <a:t>ИП, работающие </a:t>
          </a:r>
          <a:br>
            <a:rPr lang="ru-RU" sz="900" dirty="0">
              <a:solidFill>
                <a:srgbClr val="000000"/>
              </a:solidFill>
              <a:ea typeface="Calibri"/>
              <a:cs typeface="Arial" pitchFamily="34" charset="0"/>
            </a:rPr>
          </a:br>
          <a:r>
            <a:rPr lang="ru-RU" sz="900" dirty="0">
              <a:solidFill>
                <a:srgbClr val="000000"/>
              </a:solidFill>
              <a:ea typeface="Calibri"/>
              <a:cs typeface="Arial" pitchFamily="34" charset="0"/>
            </a:rPr>
            <a:t>по патенту</a:t>
          </a:r>
          <a:endParaRPr lang="ru-RU" sz="9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0.55738</cdr:x>
      <cdr:y>0.42652</cdr:y>
    </cdr:from>
    <cdr:to>
      <cdr:x>0.69912</cdr:x>
      <cdr:y>0.54802</cdr:y>
    </cdr:to>
    <cdr:sp macro="" textlink="">
      <cdr:nvSpPr>
        <cdr:cNvPr id="9" name="TextBox 11"/>
        <cdr:cNvSpPr txBox="1"/>
      </cdr:nvSpPr>
      <cdr:spPr>
        <a:xfrm xmlns:a="http://schemas.openxmlformats.org/drawingml/2006/main">
          <a:off x="4861636" y="882125"/>
          <a:ext cx="1236290" cy="2512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17 видов </a:t>
          </a:r>
          <a:b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</a:br>
          <a:r>
            <a:rPr lang="ru-RU" sz="90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деятельности</a:t>
          </a:r>
          <a:endParaRPr lang="ru-RU" sz="900" dirty="0">
            <a:latin typeface="+mn-lt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B662BB1-FF1B-4137-8FFC-730F5AA4D9F7}" type="datetimeFigureOut">
              <a:rPr lang="kk-KZ" smtClean="0"/>
              <a:t>30.11.2018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B0A04E8-132C-4FF1-9B63-496F8D3D6A7F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5099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80975" y="833438"/>
            <a:ext cx="7404100" cy="416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704158" y="5277534"/>
            <a:ext cx="5633259" cy="499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924" tIns="49462" rIns="98924" bIns="49462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:notes"/>
          <p:cNvSpPr txBox="1">
            <a:spLocks noGrp="1"/>
          </p:cNvSpPr>
          <p:nvPr>
            <p:ph type="sldNum" idx="12"/>
          </p:nvPr>
        </p:nvSpPr>
        <p:spPr>
          <a:xfrm>
            <a:off x="3988596" y="10553141"/>
            <a:ext cx="3051348" cy="55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924" tIns="49462" rIns="98924" bIns="49462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66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:notes"/>
          <p:cNvSpPr txBox="1">
            <a:spLocks noGrp="1"/>
          </p:cNvSpPr>
          <p:nvPr>
            <p:ph type="body" idx="1"/>
          </p:nvPr>
        </p:nvSpPr>
        <p:spPr>
          <a:xfrm>
            <a:off x="710408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924" tIns="49462" rIns="98924" bIns="49462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96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13E80815-89F5-4302-BE37-4E828A5B028A}" type="slidenum">
              <a:rPr lang="en-US" smtClean="0">
                <a:solidFill>
                  <a:prstClr val="black"/>
                </a:solidFill>
              </a:rPr>
              <a:pPr defTabSz="990752"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A417-6F3A-4BF0-AE16-5B8A6FB2DF45}" type="datetime1">
              <a:rPr lang="kk-KZ" smtClean="0"/>
              <a:t>30.11.2018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3731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ED92-34BC-489F-824E-AAA417B904C0}" type="datetime1">
              <a:rPr lang="kk-KZ" smtClean="0"/>
              <a:t>30.11.2018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6607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9B8-690D-4287-92A5-A5761AD2F4DB}" type="datetime1">
              <a:rPr lang="kk-KZ" smtClean="0"/>
              <a:t>30.11.2018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4273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5929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40" y="84137"/>
            <a:ext cx="547865" cy="4246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858" y="154086"/>
            <a:ext cx="7553816" cy="28475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1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26D3-B06D-4B73-B8CB-96B70F5F5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3747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CE139CC-4D0B-4E19-921D-0B882C9A05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AA7C-E90F-4B6B-9985-D798E5EC8305}" type="datetime1">
              <a:rPr lang="kk-KZ" smtClean="0"/>
              <a:t>30.11.2018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770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C6C-2F3C-4207-9EF3-C65EEAE0AFB2}" type="datetime1">
              <a:rPr lang="kk-KZ" smtClean="0"/>
              <a:t>30.11.2018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0754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94DB-BB70-4B7E-8AB9-94E52770C3B8}" type="datetime1">
              <a:rPr lang="kk-KZ" smtClean="0"/>
              <a:t>30.11.2018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1332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185C-7BB0-4775-88D4-55965B294152}" type="datetime1">
              <a:rPr lang="kk-KZ" smtClean="0"/>
              <a:t>30.11.2018</a:t>
            </a:fld>
            <a:endParaRPr lang="kk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842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81CB-1B54-4D5C-8112-8002F5CBCD66}" type="datetime1">
              <a:rPr lang="kk-KZ" smtClean="0"/>
              <a:t>30.11.2018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8644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E70-18CE-493B-94C5-3B730CD09617}" type="datetime1">
              <a:rPr lang="kk-KZ" smtClean="0"/>
              <a:t>30.11.2018</a:t>
            </a:fld>
            <a:endParaRPr lang="kk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990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423-CCD7-4F14-9C60-D7299D3B2AF4}" type="datetime1">
              <a:rPr lang="kk-KZ" smtClean="0"/>
              <a:t>30.11.2018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7742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D638-A396-4E06-9051-EE5BE2219E62}" type="datetime1">
              <a:rPr lang="kk-KZ" smtClean="0"/>
              <a:t>30.11.2018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375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5D2-24A7-47D9-9280-2142A1BAEB61}" type="datetime1">
              <a:rPr lang="kk-KZ" smtClean="0"/>
              <a:t>30.11.2018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865E-2C05-4AB0-98CD-FF962F2398B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9157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26.sv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5.pn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jp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jpg"/><Relationship Id="rId5" Type="http://schemas.openxmlformats.org/officeDocument/2006/relationships/image" Target="../media/image17.gif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10" Type="http://schemas.openxmlformats.org/officeDocument/2006/relationships/image" Target="../media/image22.jpg"/><Relationship Id="rId19" Type="http://schemas.openxmlformats.org/officeDocument/2006/relationships/image" Target="../media/image31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3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D3F375-ADB7-4A9B-8AF7-D338F36E3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622"/>
            <a:ext cx="5591226" cy="3158253"/>
          </a:xfrm>
          <a:prstGeom prst="rect">
            <a:avLst/>
          </a:prstGeom>
        </p:spPr>
      </p:pic>
      <p:sp>
        <p:nvSpPr>
          <p:cNvPr id="11" name="Пятиугольник 4">
            <a:extLst>
              <a:ext uri="{FF2B5EF4-FFF2-40B4-BE49-F238E27FC236}">
                <a16:creationId xmlns:a16="http://schemas.microsoft.com/office/drawing/2014/main" xmlns="" id="{B0B33C20-F5B8-4194-A403-4D7A15D546A1}"/>
              </a:ext>
            </a:extLst>
          </p:cNvPr>
          <p:cNvSpPr/>
          <p:nvPr/>
        </p:nvSpPr>
        <p:spPr>
          <a:xfrm rot="10800000">
            <a:off x="4878351" y="992623"/>
            <a:ext cx="4265649" cy="3158252"/>
          </a:xfrm>
          <a:prstGeom prst="homePlate">
            <a:avLst>
              <a:gd name="adj" fmla="val 114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endParaRPr lang="ru-RU"/>
          </a:p>
        </p:txBody>
      </p:sp>
      <p:pic>
        <p:nvPicPr>
          <p:cNvPr id="12" name="Picture 6" descr="Картинки по запросу герб рк">
            <a:extLst>
              <a:ext uri="{FF2B5EF4-FFF2-40B4-BE49-F238E27FC236}">
                <a16:creationId xmlns:a16="http://schemas.microsoft.com/office/drawing/2014/main" xmlns="" id="{034282B6-3A82-41A7-9565-64E2F9ED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83" y="111034"/>
            <a:ext cx="735865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E081FA-1F4C-4849-BE76-1BA484F756F1}"/>
              </a:ext>
            </a:extLst>
          </p:cNvPr>
          <p:cNvSpPr txBox="1"/>
          <p:nvPr/>
        </p:nvSpPr>
        <p:spPr>
          <a:xfrm>
            <a:off x="3543712" y="218679"/>
            <a:ext cx="5413085" cy="50316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ФИНАНСОВ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КАЗАХСТАН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BC59A-0B8E-4936-AC49-7C55E97BA1ED}"/>
              </a:ext>
            </a:extLst>
          </p:cNvPr>
          <p:cNvSpPr txBox="1"/>
          <p:nvPr/>
        </p:nvSpPr>
        <p:spPr>
          <a:xfrm>
            <a:off x="4616124" y="1915161"/>
            <a:ext cx="4363438" cy="1457274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B78D7C-1337-4D62-8228-DCF8898A03CE}"/>
              </a:ext>
            </a:extLst>
          </p:cNvPr>
          <p:cNvSpPr txBox="1"/>
          <p:nvPr/>
        </p:nvSpPr>
        <p:spPr>
          <a:xfrm>
            <a:off x="1909582" y="4671610"/>
            <a:ext cx="5413085" cy="28772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Астана, 2018 г.</a:t>
            </a:r>
          </a:p>
        </p:txBody>
      </p:sp>
    </p:spTree>
    <p:extLst>
      <p:ext uri="{BB962C8B-B14F-4D97-AF65-F5344CB8AC3E}">
        <p14:creationId xmlns:p14="http://schemas.microsoft.com/office/powerpoint/2010/main" val="182769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DB61F65E-1845-499B-A19D-43C38584DE76}"/>
              </a:ext>
            </a:extLst>
          </p:cNvPr>
          <p:cNvSpPr/>
          <p:nvPr/>
        </p:nvSpPr>
        <p:spPr>
          <a:xfrm>
            <a:off x="0" y="4649614"/>
            <a:ext cx="9144000" cy="498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C38BEF-0840-442F-9609-D912A3439948}"/>
              </a:ext>
            </a:extLst>
          </p:cNvPr>
          <p:cNvSpPr/>
          <p:nvPr/>
        </p:nvSpPr>
        <p:spPr>
          <a:xfrm>
            <a:off x="1010605" y="697698"/>
            <a:ext cx="712279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ОСНАЩЕНИЕ МСБ В РОЗНИЧНОЙ ТОРГОВЛЕ И В СФЕРЕ УСЛУГ </a:t>
            </a:r>
            <a:r>
              <a:rPr lang="ru-RU" sz="1400" b="1" dirty="0">
                <a:solidFill>
                  <a:schemeClr val="accent1"/>
                </a:solidFill>
              </a:rPr>
              <a:t>POS ТЕРМИНАЛАМИ, ОНЛАЙН ККМ И ERP СИСТЕМАМИ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 2021 ГОДУ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137" y="4761508"/>
            <a:ext cx="450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200" b="1" dirty="0"/>
              <a:t>АВТОЗАПОЛНЕНИЕ УПРОЩЕННОЙ ДЕКЛАРАЦИИ</a:t>
            </a:r>
            <a:endParaRPr lang="en-US" sz="12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F146FFD-BE1A-4E1D-8886-50C400B98EBC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xmlns="" id="{92056042-D94D-48E3-983F-49B3BBF7E899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43" name="Номер слайда 7">
            <a:extLst>
              <a:ext uri="{FF2B5EF4-FFF2-40B4-BE49-F238E27FC236}">
                <a16:creationId xmlns:a16="http://schemas.microsoft.com/office/drawing/2014/main" xmlns="" id="{22342004-E97F-4BB1-B174-043B38DB2C64}"/>
              </a:ext>
            </a:extLst>
          </p:cNvPr>
          <p:cNvSpPr txBox="1">
            <a:spLocks/>
          </p:cNvSpPr>
          <p:nvPr/>
        </p:nvSpPr>
        <p:spPr>
          <a:xfrm>
            <a:off x="8484326" y="170054"/>
            <a:ext cx="49087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pPr algn="r"/>
              <a:t>10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86A0ECD-A567-4613-B3E4-E253BBB275D7}"/>
              </a:ext>
            </a:extLst>
          </p:cNvPr>
          <p:cNvSpPr/>
          <p:nvPr/>
        </p:nvSpPr>
        <p:spPr>
          <a:xfrm>
            <a:off x="168796" y="106922"/>
            <a:ext cx="628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ERP СИСТЕМА ДЛЯ МАЛОГО И СРЕДНЕГО БИЗНЕСА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CA6310B1-5CBA-4FA2-8BD4-D414FD4C86C3}"/>
              </a:ext>
            </a:extLst>
          </p:cNvPr>
          <p:cNvSpPr/>
          <p:nvPr/>
        </p:nvSpPr>
        <p:spPr>
          <a:xfrm>
            <a:off x="4068832" y="1323968"/>
            <a:ext cx="999320" cy="999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DDEDB241-047E-440B-9D2D-9D3EC52D0FB4}"/>
              </a:ext>
            </a:extLst>
          </p:cNvPr>
          <p:cNvSpPr/>
          <p:nvPr/>
        </p:nvSpPr>
        <p:spPr>
          <a:xfrm>
            <a:off x="4068832" y="3465148"/>
            <a:ext cx="999320" cy="999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AF1FB460-6012-4489-9A65-36B532908808}"/>
              </a:ext>
            </a:extLst>
          </p:cNvPr>
          <p:cNvSpPr/>
          <p:nvPr/>
        </p:nvSpPr>
        <p:spPr>
          <a:xfrm>
            <a:off x="6078348" y="1965191"/>
            <a:ext cx="999320" cy="999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A924CDA0-4261-4DCC-9E36-108905A1260D}"/>
              </a:ext>
            </a:extLst>
          </p:cNvPr>
          <p:cNvSpPr/>
          <p:nvPr/>
        </p:nvSpPr>
        <p:spPr>
          <a:xfrm>
            <a:off x="6078348" y="3465148"/>
            <a:ext cx="999320" cy="999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E8714691-D58F-42AF-8C90-A038AA76E2DF}"/>
              </a:ext>
            </a:extLst>
          </p:cNvPr>
          <p:cNvSpPr/>
          <p:nvPr/>
        </p:nvSpPr>
        <p:spPr>
          <a:xfrm>
            <a:off x="2071045" y="1965191"/>
            <a:ext cx="999320" cy="999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652F3F03-EF8C-4DAC-B727-20BF1A0BDAFB}"/>
              </a:ext>
            </a:extLst>
          </p:cNvPr>
          <p:cNvSpPr/>
          <p:nvPr/>
        </p:nvSpPr>
        <p:spPr>
          <a:xfrm>
            <a:off x="2071045" y="3465148"/>
            <a:ext cx="999320" cy="999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xmlns="" id="{9097263C-8AB7-4C79-AF8B-CADB2913AE55}"/>
              </a:ext>
            </a:extLst>
          </p:cNvPr>
          <p:cNvCxnSpPr>
            <a:stCxn id="46" idx="0"/>
            <a:endCxn id="31" idx="2"/>
          </p:cNvCxnSpPr>
          <p:nvPr/>
        </p:nvCxnSpPr>
        <p:spPr>
          <a:xfrm rot="5400000" flipH="1" flipV="1">
            <a:off x="3248987" y="1145347"/>
            <a:ext cx="141563" cy="1498127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xmlns="" id="{0DD53156-1F18-4F65-B256-2D3421CD96C6}"/>
              </a:ext>
            </a:extLst>
          </p:cNvPr>
          <p:cNvCxnSpPr>
            <a:stCxn id="31" idx="6"/>
            <a:endCxn id="40" idx="0"/>
          </p:cNvCxnSpPr>
          <p:nvPr/>
        </p:nvCxnSpPr>
        <p:spPr>
          <a:xfrm>
            <a:off x="5068152" y="1823628"/>
            <a:ext cx="1509856" cy="141563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A7D467D-A557-492F-A5D4-CD236AED7C5D}"/>
              </a:ext>
            </a:extLst>
          </p:cNvPr>
          <p:cNvCxnSpPr>
            <a:stCxn id="40" idx="4"/>
            <a:endCxn id="45" idx="0"/>
          </p:cNvCxnSpPr>
          <p:nvPr/>
        </p:nvCxnSpPr>
        <p:spPr>
          <a:xfrm>
            <a:off x="6578008" y="2964511"/>
            <a:ext cx="0" cy="50063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A9A57C66-1992-4929-AECC-7B8343588CC0}"/>
              </a:ext>
            </a:extLst>
          </p:cNvPr>
          <p:cNvCxnSpPr>
            <a:stCxn id="39" idx="6"/>
            <a:endCxn id="45" idx="2"/>
          </p:cNvCxnSpPr>
          <p:nvPr/>
        </p:nvCxnSpPr>
        <p:spPr>
          <a:xfrm>
            <a:off x="5068152" y="3964808"/>
            <a:ext cx="101019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18426106-6DAC-43BA-9FF7-89B471653053}"/>
              </a:ext>
            </a:extLst>
          </p:cNvPr>
          <p:cNvCxnSpPr>
            <a:cxnSpLocks/>
            <a:stCxn id="39" idx="2"/>
            <a:endCxn id="47" idx="6"/>
          </p:cNvCxnSpPr>
          <p:nvPr/>
        </p:nvCxnSpPr>
        <p:spPr>
          <a:xfrm flipH="1">
            <a:off x="3070365" y="3964808"/>
            <a:ext cx="99846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7BE4D118-54BA-4E60-ADCF-E9B1711BB51A}"/>
              </a:ext>
            </a:extLst>
          </p:cNvPr>
          <p:cNvCxnSpPr>
            <a:cxnSpLocks/>
            <a:stCxn id="46" idx="4"/>
            <a:endCxn id="47" idx="0"/>
          </p:cNvCxnSpPr>
          <p:nvPr/>
        </p:nvCxnSpPr>
        <p:spPr>
          <a:xfrm>
            <a:off x="2570705" y="2964511"/>
            <a:ext cx="0" cy="50063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3383152-29DD-4D3F-B8A6-ECB9AA099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9008" y="1437378"/>
            <a:ext cx="745983" cy="74598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7E30C9C-07D5-4BDD-B09A-02A833E3C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35685" y="2170577"/>
            <a:ext cx="640949" cy="64094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DD7CD57-9086-4D9B-84A7-A824ABCE24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74009" y="3727683"/>
            <a:ext cx="553218" cy="55321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5D64675-FDFF-4707-A775-3DE739C90D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04948" y="3688199"/>
            <a:ext cx="546119" cy="54611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F704E76-A30F-4497-8A7F-E53112AE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250662" y="2141111"/>
            <a:ext cx="623284" cy="62328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4A26904-DC8F-4131-AD62-8BB186DA6B99}"/>
              </a:ext>
            </a:extLst>
          </p:cNvPr>
          <p:cNvSpPr txBox="1"/>
          <p:nvPr/>
        </p:nvSpPr>
        <p:spPr>
          <a:xfrm>
            <a:off x="7080655" y="2420820"/>
            <a:ext cx="1150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900" b="1" dirty="0"/>
              <a:t>WEB-</a:t>
            </a:r>
            <a:r>
              <a:rPr lang="ru-RU" sz="900" b="1" dirty="0"/>
              <a:t>КАССА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0210416-7DDC-47B6-9821-1FC3877E709F}"/>
              </a:ext>
            </a:extLst>
          </p:cNvPr>
          <p:cNvSpPr txBox="1"/>
          <p:nvPr/>
        </p:nvSpPr>
        <p:spPr>
          <a:xfrm>
            <a:off x="7080655" y="3830453"/>
            <a:ext cx="1150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900" b="1" dirty="0"/>
              <a:t>КОМИТЕТ</a:t>
            </a:r>
            <a:br>
              <a:rPr lang="ru-RU" sz="900" b="1" dirty="0"/>
            </a:br>
            <a:r>
              <a:rPr lang="ru-RU" sz="900" b="1" dirty="0"/>
              <a:t>ГОСУДАРСТВЕННЫХ ДОХОДОВ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8B78253-96FB-458E-97FB-7FDCB48C6E06}"/>
              </a:ext>
            </a:extLst>
          </p:cNvPr>
          <p:cNvSpPr txBox="1"/>
          <p:nvPr/>
        </p:nvSpPr>
        <p:spPr>
          <a:xfrm>
            <a:off x="3821567" y="2330827"/>
            <a:ext cx="1500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900" b="1" dirty="0"/>
              <a:t>ПРЕДПРИНИМАТЕЛЬ С АВТОМАТИЗИРОВАННОЙ СИСТЕМОЙ УЧЕТА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B374974-BECC-4AB6-9EC3-555B4972B818}"/>
              </a:ext>
            </a:extLst>
          </p:cNvPr>
          <p:cNvSpPr txBox="1"/>
          <p:nvPr/>
        </p:nvSpPr>
        <p:spPr>
          <a:xfrm>
            <a:off x="482310" y="3830453"/>
            <a:ext cx="150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ru-RU" sz="900" b="1" dirty="0"/>
              <a:t>ВИРТУАЛЬНЫЙ </a:t>
            </a:r>
            <a:br>
              <a:rPr lang="ru-RU" sz="900" b="1" dirty="0"/>
            </a:br>
            <a:r>
              <a:rPr lang="ru-RU" sz="900" b="1" dirty="0"/>
              <a:t>СКЛАД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BCAA737-3F06-4321-8678-C0BFA0946896}"/>
              </a:ext>
            </a:extLst>
          </p:cNvPr>
          <p:cNvSpPr txBox="1"/>
          <p:nvPr/>
        </p:nvSpPr>
        <p:spPr>
          <a:xfrm>
            <a:off x="482310" y="2408722"/>
            <a:ext cx="150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ru-RU" sz="900" b="1" dirty="0"/>
              <a:t>ПОСТАВЩИК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046B940-D1F7-4082-984E-7F57D76B98FA}"/>
              </a:ext>
            </a:extLst>
          </p:cNvPr>
          <p:cNvSpPr txBox="1"/>
          <p:nvPr/>
        </p:nvSpPr>
        <p:spPr>
          <a:xfrm>
            <a:off x="4000563" y="3172467"/>
            <a:ext cx="11506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050" b="1" dirty="0"/>
              <a:t>ТНП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779DDDF3-C138-45C6-B2AB-DC76B4457B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295432" y="3671752"/>
            <a:ext cx="553218" cy="5532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6210AB5-9C95-4065-AF99-C9863DD52125}"/>
              </a:ext>
            </a:extLst>
          </p:cNvPr>
          <p:cNvSpPr txBox="1"/>
          <p:nvPr/>
        </p:nvSpPr>
        <p:spPr>
          <a:xfrm>
            <a:off x="5151182" y="4761508"/>
            <a:ext cx="407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200" b="1" dirty="0"/>
              <a:t>АВТОЗАПОЛНЕНИЕ ПАТЕНТА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B28BE53C-4508-4B32-992F-0430D38FEEA4}"/>
              </a:ext>
            </a:extLst>
          </p:cNvPr>
          <p:cNvSpPr/>
          <p:nvPr/>
        </p:nvSpPr>
        <p:spPr>
          <a:xfrm>
            <a:off x="2775397" y="1708021"/>
            <a:ext cx="1046170" cy="2128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ЭСФ, ТНП</a:t>
            </a:r>
            <a:endParaRPr lang="x-none" sz="1100" b="1" dirty="0">
              <a:solidFill>
                <a:schemeClr val="accent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BE81DA7E-1A9B-4A09-9F94-2E7467EE05F7}"/>
              </a:ext>
            </a:extLst>
          </p:cNvPr>
          <p:cNvSpPr/>
          <p:nvPr/>
        </p:nvSpPr>
        <p:spPr>
          <a:xfrm>
            <a:off x="5394313" y="1708021"/>
            <a:ext cx="714201" cy="2128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ТНП</a:t>
            </a:r>
            <a:endParaRPr lang="x-none" sz="1100" b="1" dirty="0">
              <a:solidFill>
                <a:schemeClr val="accent1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718748A5-126F-41A9-A45E-9CABBE242714}"/>
              </a:ext>
            </a:extLst>
          </p:cNvPr>
          <p:cNvSpPr/>
          <p:nvPr/>
        </p:nvSpPr>
        <p:spPr>
          <a:xfrm>
            <a:off x="6225000" y="3086061"/>
            <a:ext cx="714201" cy="2128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ТНП</a:t>
            </a:r>
            <a:endParaRPr lang="x-none" sz="1100" b="1" dirty="0">
              <a:solidFill>
                <a:schemeClr val="accent1"/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23AEDEF-BDE6-4C35-8150-AC4BB73407EA}"/>
              </a:ext>
            </a:extLst>
          </p:cNvPr>
          <p:cNvSpPr/>
          <p:nvPr/>
        </p:nvSpPr>
        <p:spPr>
          <a:xfrm>
            <a:off x="2200352" y="3111865"/>
            <a:ext cx="714201" cy="2128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ЭСФ</a:t>
            </a:r>
            <a:endParaRPr lang="x-none" sz="1100" b="1" dirty="0">
              <a:solidFill>
                <a:schemeClr val="accent1"/>
              </a:solidFill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B18F3756-D329-4173-82F3-DD052C7BCC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5368" y="4759579"/>
            <a:ext cx="276999" cy="27699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4241E26B-2D98-4645-A07B-A5DD4A2672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848650" y="4759579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96CC43-3247-4FDA-B0DD-6D96B84ECC2F}"/>
              </a:ext>
            </a:extLst>
          </p:cNvPr>
          <p:cNvSpPr/>
          <p:nvPr/>
        </p:nvSpPr>
        <p:spPr>
          <a:xfrm>
            <a:off x="6723032" y="613954"/>
            <a:ext cx="2420698" cy="4529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5117351" y="3905323"/>
            <a:ext cx="49564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1145" y="953483"/>
            <a:ext cx="6264707" cy="3637568"/>
            <a:chOff x="445103" y="966360"/>
            <a:chExt cx="8030213" cy="3737894"/>
          </a:xfrm>
        </p:grpSpPr>
        <p:pic>
          <p:nvPicPr>
            <p:cNvPr id="6" name="Picture 2" descr="http://hidrolat.org/img/kz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67" y="1003852"/>
              <a:ext cx="7680497" cy="3549891"/>
            </a:xfrm>
            <a:prstGeom prst="rect">
              <a:avLst/>
            </a:prstGeom>
            <a:noFill/>
          </p:spPr>
        </p:pic>
        <p:grpSp>
          <p:nvGrpSpPr>
            <p:cNvPr id="7" name="Группа 6"/>
            <p:cNvGrpSpPr>
              <a:grpSpLocks noChangeAspect="1"/>
            </p:cNvGrpSpPr>
            <p:nvPr/>
          </p:nvGrpSpPr>
          <p:grpSpPr>
            <a:xfrm>
              <a:off x="4487839" y="2479149"/>
              <a:ext cx="1013178" cy="978684"/>
              <a:chOff x="4072386" y="2185753"/>
              <a:chExt cx="844671" cy="127438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2386" y="2322661"/>
                <a:ext cx="844671" cy="844671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2499" y="2185753"/>
                <a:ext cx="484444" cy="484444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115664" y="3123907"/>
                <a:ext cx="779387" cy="336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07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КГД МФ РК</a:t>
                </a:r>
              </a:p>
            </p:txBody>
          </p:sp>
        </p:grpSp>
        <p:pic>
          <p:nvPicPr>
            <p:cNvPr id="11" name="Picture 27" descr="http://forum.mfd.ru/static/content/blogpost/28168/oec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103" y="966360"/>
              <a:ext cx="2189041" cy="818671"/>
            </a:xfrm>
            <a:prstGeom prst="rect">
              <a:avLst/>
            </a:prstGeom>
            <a:noFill/>
          </p:spPr>
        </p:pic>
        <p:pic>
          <p:nvPicPr>
            <p:cNvPr id="12" name="Picture 29" descr="https://civil-union.com/wp-content/uploads/2017/01/npb-logo-ru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5594" y="1003852"/>
              <a:ext cx="1645265" cy="53327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1" t="338" r="41574" b="6054"/>
            <a:stretch/>
          </p:blipFill>
          <p:spPr>
            <a:xfrm>
              <a:off x="1134020" y="2288934"/>
              <a:ext cx="915240" cy="560167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sp>
          <p:nvSpPr>
            <p:cNvPr id="14" name="Прямоугольник 13"/>
            <p:cNvSpPr>
              <a:spLocks noChangeAspect="1"/>
            </p:cNvSpPr>
            <p:nvPr/>
          </p:nvSpPr>
          <p:spPr>
            <a:xfrm>
              <a:off x="1190172" y="2880582"/>
              <a:ext cx="90762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ЖД ПЕРЕВОЗКИ</a:t>
              </a:r>
            </a:p>
          </p:txBody>
        </p:sp>
        <p:sp>
          <p:nvSpPr>
            <p:cNvPr id="15" name="Прямоугольник 14"/>
            <p:cNvSpPr>
              <a:spLocks noChangeAspect="1"/>
            </p:cNvSpPr>
            <p:nvPr/>
          </p:nvSpPr>
          <p:spPr>
            <a:xfrm>
              <a:off x="1069653" y="3762638"/>
              <a:ext cx="989373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АВТОПЕРЕВОЗКИ</a:t>
              </a: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>
            <a:xfrm>
              <a:off x="2608200" y="4284581"/>
              <a:ext cx="44755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ВОДА</a:t>
              </a:r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>
            <a:xfrm>
              <a:off x="3721813" y="4388097"/>
              <a:ext cx="771365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ГОСТИНИЦЫ</a:t>
              </a:r>
            </a:p>
          </p:txBody>
        </p: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6191158" y="4504199"/>
              <a:ext cx="36901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ККМ</a:t>
              </a:r>
            </a:p>
          </p:txBody>
        </p:sp>
        <p:sp>
          <p:nvSpPr>
            <p:cNvPr id="20" name="Прямоугольник 19"/>
            <p:cNvSpPr>
              <a:spLocks noChangeAspect="1"/>
            </p:cNvSpPr>
            <p:nvPr/>
          </p:nvSpPr>
          <p:spPr>
            <a:xfrm>
              <a:off x="7816161" y="3611541"/>
              <a:ext cx="659155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ТАМОЖНЯ</a:t>
              </a:r>
            </a:p>
          </p:txBody>
        </p:sp>
        <p:sp>
          <p:nvSpPr>
            <p:cNvPr id="21" name="Прямоугольник 20"/>
            <p:cNvSpPr>
              <a:spLocks noChangeAspect="1"/>
            </p:cNvSpPr>
            <p:nvPr/>
          </p:nvSpPr>
          <p:spPr>
            <a:xfrm>
              <a:off x="7152341" y="4153572"/>
              <a:ext cx="1035861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ЭЛЕКТРОЭНЕРГИЯ</a:t>
              </a:r>
            </a:p>
          </p:txBody>
        </p:sp>
        <p:sp>
          <p:nvSpPr>
            <p:cNvPr id="22" name="Прямоугольник 21"/>
            <p:cNvSpPr>
              <a:spLocks noChangeAspect="1"/>
            </p:cNvSpPr>
            <p:nvPr/>
          </p:nvSpPr>
          <p:spPr>
            <a:xfrm>
              <a:off x="7269061" y="2651706"/>
              <a:ext cx="100219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ТОРГОВЫЕ ДОМА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7" r="6515"/>
            <a:stretch/>
          </p:blipFill>
          <p:spPr>
            <a:xfrm>
              <a:off x="1243343" y="3238636"/>
              <a:ext cx="786031" cy="503242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5997585" y="2133442"/>
              <a:ext cx="76815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ГОСОРГАНЫ</a:t>
              </a:r>
            </a:p>
          </p:txBody>
        </p:sp>
        <p:sp>
          <p:nvSpPr>
            <p:cNvPr id="25" name="Прямоугольник 24"/>
            <p:cNvSpPr>
              <a:spLocks noChangeAspect="1"/>
            </p:cNvSpPr>
            <p:nvPr/>
          </p:nvSpPr>
          <p:spPr>
            <a:xfrm>
              <a:off x="4337514" y="1887769"/>
              <a:ext cx="99257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АВИАПЕРЕВОЗКИ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2" r="16682"/>
            <a:stretch/>
          </p:blipFill>
          <p:spPr>
            <a:xfrm>
              <a:off x="2481108" y="3763488"/>
              <a:ext cx="835125" cy="534673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6" r="16656"/>
            <a:stretch/>
          </p:blipFill>
          <p:spPr>
            <a:xfrm>
              <a:off x="3678663" y="3801376"/>
              <a:ext cx="907552" cy="581042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4" r="12494"/>
            <a:stretch/>
          </p:blipFill>
          <p:spPr>
            <a:xfrm>
              <a:off x="4967434" y="4065982"/>
              <a:ext cx="753147" cy="482188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8" r="16688"/>
            <a:stretch/>
          </p:blipFill>
          <p:spPr>
            <a:xfrm>
              <a:off x="7183726" y="2115495"/>
              <a:ext cx="893607" cy="572114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r="15000"/>
            <a:stretch/>
          </p:blipFill>
          <p:spPr>
            <a:xfrm>
              <a:off x="5842193" y="3914923"/>
              <a:ext cx="874699" cy="560009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6709715" y="3584427"/>
              <a:ext cx="894882" cy="572931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r="15625"/>
            <a:stretch/>
          </p:blipFill>
          <p:spPr>
            <a:xfrm>
              <a:off x="7490675" y="3017904"/>
              <a:ext cx="935788" cy="585417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5961915" y="1525242"/>
              <a:ext cx="928673" cy="594565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20000"/>
            <a:stretch/>
          </p:blipFill>
          <p:spPr>
            <a:xfrm>
              <a:off x="4266815" y="1212173"/>
              <a:ext cx="976369" cy="625102"/>
            </a:xfrm>
            <a:prstGeom prst="ellipse">
              <a:avLst/>
            </a:prstGeom>
            <a:ln>
              <a:solidFill>
                <a:srgbClr val="221447"/>
              </a:solidFill>
            </a:ln>
          </p:spPr>
        </p:pic>
        <p:cxnSp>
          <p:nvCxnSpPr>
            <p:cNvPr id="36" name="Прямая со стрелкой 35"/>
            <p:cNvCxnSpPr>
              <a:cxnSpLocks noChangeAspect="1"/>
            </p:cNvCxnSpPr>
            <p:nvPr/>
          </p:nvCxnSpPr>
          <p:spPr>
            <a:xfrm flipH="1" flipV="1">
              <a:off x="5190747" y="3540479"/>
              <a:ext cx="104874" cy="390467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cxnSpLocks noChangeAspect="1"/>
            </p:cNvCxnSpPr>
            <p:nvPr/>
          </p:nvCxnSpPr>
          <p:spPr>
            <a:xfrm flipH="1" flipV="1">
              <a:off x="5833250" y="3550792"/>
              <a:ext cx="330845" cy="328937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cxnSpLocks noChangeAspect="1"/>
            </p:cNvCxnSpPr>
            <p:nvPr/>
          </p:nvCxnSpPr>
          <p:spPr>
            <a:xfrm flipH="1" flipV="1">
              <a:off x="6164095" y="3370847"/>
              <a:ext cx="524313" cy="212311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cxnSpLocks noChangeAspect="1"/>
            </p:cNvCxnSpPr>
            <p:nvPr/>
          </p:nvCxnSpPr>
          <p:spPr>
            <a:xfrm flipH="1" flipV="1">
              <a:off x="6191158" y="3131049"/>
              <a:ext cx="1056811" cy="28776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cxnSpLocks noChangeAspect="1"/>
            </p:cNvCxnSpPr>
            <p:nvPr/>
          </p:nvCxnSpPr>
          <p:spPr>
            <a:xfrm flipH="1">
              <a:off x="5998400" y="2592907"/>
              <a:ext cx="1024367" cy="231239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cxnSpLocks noChangeAspect="1"/>
            </p:cNvCxnSpPr>
            <p:nvPr/>
          </p:nvCxnSpPr>
          <p:spPr>
            <a:xfrm flipH="1">
              <a:off x="5497908" y="2288935"/>
              <a:ext cx="524856" cy="225236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cxnSpLocks noChangeAspect="1"/>
            </p:cNvCxnSpPr>
            <p:nvPr/>
          </p:nvCxnSpPr>
          <p:spPr>
            <a:xfrm>
              <a:off x="4886037" y="2132010"/>
              <a:ext cx="0" cy="313848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cxnSpLocks noChangeAspect="1"/>
            </p:cNvCxnSpPr>
            <p:nvPr/>
          </p:nvCxnSpPr>
          <p:spPr>
            <a:xfrm>
              <a:off x="3134558" y="1634009"/>
              <a:ext cx="982766" cy="545576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cxnSpLocks noChangeAspect="1"/>
            </p:cNvCxnSpPr>
            <p:nvPr/>
          </p:nvCxnSpPr>
          <p:spPr>
            <a:xfrm>
              <a:off x="2093536" y="1751539"/>
              <a:ext cx="1777322" cy="604306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cxnSpLocks noChangeAspect="1"/>
            </p:cNvCxnSpPr>
            <p:nvPr/>
          </p:nvCxnSpPr>
          <p:spPr>
            <a:xfrm>
              <a:off x="2317983" y="2610860"/>
              <a:ext cx="1714208" cy="163895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cxnSpLocks noChangeAspect="1"/>
            </p:cNvCxnSpPr>
            <p:nvPr/>
          </p:nvCxnSpPr>
          <p:spPr>
            <a:xfrm flipV="1">
              <a:off x="2225594" y="3278659"/>
              <a:ext cx="1798275" cy="167854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cxnSpLocks noChangeAspect="1"/>
            </p:cNvCxnSpPr>
            <p:nvPr/>
          </p:nvCxnSpPr>
          <p:spPr>
            <a:xfrm flipV="1">
              <a:off x="3344451" y="3537073"/>
              <a:ext cx="787987" cy="219846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cxnSpLocks noChangeAspect="1"/>
            </p:cNvCxnSpPr>
            <p:nvPr/>
          </p:nvCxnSpPr>
          <p:spPr>
            <a:xfrm flipV="1">
              <a:off x="4404389" y="3538018"/>
              <a:ext cx="116235" cy="250871"/>
            </a:xfrm>
            <a:prstGeom prst="straightConnector1">
              <a:avLst/>
            </a:prstGeom>
            <a:ln w="19050">
              <a:solidFill>
                <a:srgbClr val="2214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Номер слайда 1">
            <a:extLst>
              <a:ext uri="{FF2B5EF4-FFF2-40B4-BE49-F238E27FC236}">
                <a16:creationId xmlns:a16="http://schemas.microsoft.com/office/drawing/2014/main" xmlns="" id="{8B4407BA-E8CF-4E4F-A29F-A9A85A0E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28" y="119064"/>
            <a:ext cx="2057400" cy="273844"/>
          </a:xfrm>
        </p:spPr>
        <p:txBody>
          <a:bodyPr/>
          <a:lstStyle/>
          <a:p>
            <a:fld id="{B1C52A56-3BBD-46A9-B6AE-6E92616FDABF}" type="slidenum">
              <a:rPr lang="ru-RU" sz="1300" b="1">
                <a:solidFill>
                  <a:schemeClr val="bg1"/>
                </a:solidFill>
              </a:rPr>
              <a:t>11</a:t>
            </a:fld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5593" y="770265"/>
            <a:ext cx="2223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Результаты пилота «Дистанционный контроль посредством потребления воды, газа и электроэнергии»</a:t>
            </a:r>
            <a:r>
              <a:rPr lang="ru-RU" sz="1600" dirty="0"/>
              <a:t> на основании сведений коммунальных организаций по объемам потребления воды, газа и электроэнергии субъектами бизнеса поступило в бюджет  налогов </a:t>
            </a:r>
            <a:r>
              <a:rPr lang="ru-RU" sz="1600" b="1" dirty="0"/>
              <a:t>3</a:t>
            </a:r>
            <a:r>
              <a:rPr lang="ru-RU" sz="1600" dirty="0"/>
              <a:t> млрд. тенге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F5F18390-5CE2-46A1-A960-38DC9343A4CC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3" name="Стрелка: пятиугольник 52">
            <a:extLst>
              <a:ext uri="{FF2B5EF4-FFF2-40B4-BE49-F238E27FC236}">
                <a16:creationId xmlns:a16="http://schemas.microsoft.com/office/drawing/2014/main" xmlns="" id="{C47A46DE-8522-47DF-B6A1-B1A55D7ABC70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4" name="Номер слайда 7">
            <a:extLst>
              <a:ext uri="{FF2B5EF4-FFF2-40B4-BE49-F238E27FC236}">
                <a16:creationId xmlns:a16="http://schemas.microsoft.com/office/drawing/2014/main" xmlns="" id="{72E19221-2219-4C32-8F48-76EF31571DDE}"/>
              </a:ext>
            </a:extLst>
          </p:cNvPr>
          <p:cNvSpPr txBox="1">
            <a:spLocks/>
          </p:cNvSpPr>
          <p:nvPr/>
        </p:nvSpPr>
        <p:spPr>
          <a:xfrm>
            <a:off x="8551550" y="142308"/>
            <a:ext cx="49087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pPr algn="r"/>
              <a:t>11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CB2A0DBF-1190-45BB-A669-BA6CB1834C39}"/>
              </a:ext>
            </a:extLst>
          </p:cNvPr>
          <p:cNvSpPr/>
          <p:nvPr/>
        </p:nvSpPr>
        <p:spPr>
          <a:xfrm>
            <a:off x="168796" y="-15815"/>
            <a:ext cx="4932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ОЗДАНИЕ БАЗЫ ДАННЫХ ДЛЯ ЦЕЛЕЙ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11297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A8C9657-01DD-4DF4-BCCC-D294941DAEAE}"/>
              </a:ext>
            </a:extLst>
          </p:cNvPr>
          <p:cNvCxnSpPr/>
          <p:nvPr/>
        </p:nvCxnSpPr>
        <p:spPr>
          <a:xfrm>
            <a:off x="3082330" y="719767"/>
            <a:ext cx="0" cy="427574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6847" y="3435846"/>
            <a:ext cx="2760950" cy="1045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226846" y="3435846"/>
            <a:ext cx="2825885" cy="1045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266700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Обработано свыше 1,6 млрд. записей.</a:t>
            </a:r>
          </a:p>
          <a:p>
            <a:pPr marL="266700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Результаты запуска модели выгружаются в течение двух дней.</a:t>
            </a:r>
          </a:p>
          <a:p>
            <a:pPr marL="266700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По результатам выгрузки формируются списки НП, имеющих риски перемещения товаров по отклонениям в стоимости и объемах перемещения товаров.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3435847"/>
            <a:ext cx="3096344" cy="1062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rgbClr val="002060"/>
              </a:solidFill>
            </a:endParaRPr>
          </a:p>
        </p:txBody>
      </p:sp>
      <p:sp>
        <p:nvSpPr>
          <p:cNvPr id="27" name="Rectangle 20"/>
          <p:cNvSpPr/>
          <p:nvPr/>
        </p:nvSpPr>
        <p:spPr>
          <a:xfrm>
            <a:off x="3146717" y="4559624"/>
            <a:ext cx="2825885" cy="43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FF0000"/>
                </a:solidFill>
              </a:rPr>
              <a:t>Сформирован список из 3 371 НП с максимальной вероятностью доначислений</a:t>
            </a:r>
          </a:p>
        </p:txBody>
      </p:sp>
      <p:sp>
        <p:nvSpPr>
          <p:cNvPr id="28" name="Rectangle 20"/>
          <p:cNvSpPr/>
          <p:nvPr/>
        </p:nvSpPr>
        <p:spPr>
          <a:xfrm>
            <a:off x="6066586" y="4560216"/>
            <a:ext cx="2825883" cy="43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FF0000"/>
                </a:solidFill>
              </a:rPr>
              <a:t>Выявлены взаимоотношения с рисковыми налогоплательщиками</a:t>
            </a:r>
          </a:p>
        </p:txBody>
      </p:sp>
      <p:sp>
        <p:nvSpPr>
          <p:cNvPr id="29" name="Rectangle 20"/>
          <p:cNvSpPr/>
          <p:nvPr/>
        </p:nvSpPr>
        <p:spPr>
          <a:xfrm>
            <a:off x="226844" y="4560216"/>
            <a:ext cx="2825888" cy="43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FF0000"/>
                </a:solidFill>
              </a:rPr>
              <a:t>Выявлено рисковых операций на сумму налогов свыше 44 </a:t>
            </a:r>
            <a:r>
              <a:rPr lang="ru-RU" sz="1000" b="1" dirty="0" err="1">
                <a:solidFill>
                  <a:srgbClr val="FF0000"/>
                </a:solidFill>
              </a:rPr>
              <a:t>млрд.тенге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66592" y="692343"/>
            <a:ext cx="2825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МАШИННОЕ ОБУЧЕНИЕ И СОВЕРШЕНСТВОВАНИЕ МОДЕЛИ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6844" y="692343"/>
            <a:ext cx="2825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СПЛОШНАЯ ОБРАБОТКА МАССИВА ДАННЫХ</a:t>
            </a:r>
          </a:p>
        </p:txBody>
      </p:sp>
      <p:pic>
        <p:nvPicPr>
          <p:cNvPr id="1026" name="Picture 2" descr="C:\Users\TMamaev\AppData\Local\Tem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44" y="2182448"/>
            <a:ext cx="2749312" cy="11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Mamaev\AppData\Local\Tem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3328"/>
            <a:ext cx="2587908" cy="12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Mamaev\AppData\Local\Temp\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4" y="2149463"/>
            <a:ext cx="2587908" cy="12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1">
            <a:extLst>
              <a:ext uri="{FF2B5EF4-FFF2-40B4-BE49-F238E27FC236}">
                <a16:creationId xmlns:a16="http://schemas.microsoft.com/office/drawing/2014/main" xmlns="" id="{08EDCA6D-867F-4077-94F5-AE0B57CF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28" y="119064"/>
            <a:ext cx="2057400" cy="273844"/>
          </a:xfrm>
        </p:spPr>
        <p:txBody>
          <a:bodyPr/>
          <a:lstStyle/>
          <a:p>
            <a:fld id="{B1C52A56-3BBD-46A9-B6AE-6E92616FDABF}" type="slidenum">
              <a:rPr lang="ru-RU" sz="1300" b="1">
                <a:solidFill>
                  <a:schemeClr val="bg1"/>
                </a:solidFill>
              </a:rPr>
              <a:t>12</a:t>
            </a:fld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97D8B3A-25A7-4069-AC1D-8717EBB103B9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xmlns="" id="{66AFF763-3C3B-4505-BB34-0D1167882258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38" name="Номер слайда 7">
            <a:extLst>
              <a:ext uri="{FF2B5EF4-FFF2-40B4-BE49-F238E27FC236}">
                <a16:creationId xmlns:a16="http://schemas.microsoft.com/office/drawing/2014/main" xmlns="" id="{2F6CB400-5FC3-4D6E-8E84-40ED35B52814}"/>
              </a:ext>
            </a:extLst>
          </p:cNvPr>
          <p:cNvSpPr txBox="1">
            <a:spLocks/>
          </p:cNvSpPr>
          <p:nvPr/>
        </p:nvSpPr>
        <p:spPr>
          <a:xfrm>
            <a:off x="8551550" y="142308"/>
            <a:ext cx="49087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pPr algn="r"/>
              <a:t>12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A3DD96C-A667-4D40-90C9-BEB4B6EC8D72}"/>
              </a:ext>
            </a:extLst>
          </p:cNvPr>
          <p:cNvSpPr/>
          <p:nvPr/>
        </p:nvSpPr>
        <p:spPr>
          <a:xfrm>
            <a:off x="168796" y="118614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УПРАВЛЕНИЯ РИСКАМИ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665BAFC-EB60-43CB-9953-FE4048FA2F26}"/>
              </a:ext>
            </a:extLst>
          </p:cNvPr>
          <p:cNvSpPr/>
          <p:nvPr/>
        </p:nvSpPr>
        <p:spPr>
          <a:xfrm>
            <a:off x="3146718" y="692343"/>
            <a:ext cx="2825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РАБОТА </a:t>
            </a:r>
            <a:endParaRPr lang="en-US" sz="1400" b="1" dirty="0">
              <a:solidFill>
                <a:srgbClr val="0070C0"/>
              </a:solidFill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С </a:t>
            </a:r>
            <a:r>
              <a:rPr lang="en-US" sz="1400" b="1" dirty="0">
                <a:solidFill>
                  <a:srgbClr val="0070C0"/>
                </a:solidFill>
              </a:rPr>
              <a:t>BIG DATA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32129D-30A6-4031-8B87-5CD8BDCBCF66}"/>
              </a:ext>
            </a:extLst>
          </p:cNvPr>
          <p:cNvSpPr/>
          <p:nvPr/>
        </p:nvSpPr>
        <p:spPr>
          <a:xfrm>
            <a:off x="226847" y="1295400"/>
            <a:ext cx="8665633" cy="2185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ВЫЯВЛЕНИЕ ОБЛАСТЕЙ РИСКОВ С ИСПОЛЬЗОВАНИЕМ УГЛУБЛЕННОЙ АНАЛИТИКИ ПО РАЗЛИЧНЫМ НАПРАВЛЕНИЯМ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7C26541-D2FB-41CC-976E-31FF7EA711FF}"/>
              </a:ext>
            </a:extLst>
          </p:cNvPr>
          <p:cNvSpPr/>
          <p:nvPr/>
        </p:nvSpPr>
        <p:spPr>
          <a:xfrm>
            <a:off x="226846" y="1583514"/>
            <a:ext cx="2825888" cy="506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/>
              <a:t>ВЫЯВЛЕНИЕ РИСКОВ ПРИ ПЕРЕМЕЩЕНИИ ТОВАРОВ </a:t>
            </a:r>
            <a:endParaRPr lang="ru-RU" sz="12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6012F9AC-9DA0-4392-944F-ADF7DE05E99A}"/>
              </a:ext>
            </a:extLst>
          </p:cNvPr>
          <p:cNvSpPr/>
          <p:nvPr/>
        </p:nvSpPr>
        <p:spPr>
          <a:xfrm>
            <a:off x="3146718" y="1583514"/>
            <a:ext cx="2825888" cy="506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/>
              <a:t>ФОРМИРОВАНИЕ СПИСКА НП ПО ВЫБОРОЧНЫМ ПРОВЕРКАМ</a:t>
            </a:r>
            <a:endParaRPr lang="ru-RU" sz="12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F828D50D-1FE9-42E2-B50E-55FEEBCCFCB6}"/>
              </a:ext>
            </a:extLst>
          </p:cNvPr>
          <p:cNvSpPr/>
          <p:nvPr/>
        </p:nvSpPr>
        <p:spPr>
          <a:xfrm>
            <a:off x="6066591" y="1583514"/>
            <a:ext cx="2825888" cy="506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/>
              <a:t>ВИЗУАЛИЗАЦИЯ ПИРАМИДЫ</a:t>
            </a:r>
            <a:endParaRPr lang="ru-RU" sz="12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C74E6F7-4B3E-47CF-A1F5-B49CC5441B11}"/>
              </a:ext>
            </a:extLst>
          </p:cNvPr>
          <p:cNvSpPr/>
          <p:nvPr/>
        </p:nvSpPr>
        <p:spPr>
          <a:xfrm>
            <a:off x="3146718" y="3435846"/>
            <a:ext cx="2825884" cy="1045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28600" lvl="0" indent="-1365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Обработано свыше 3 млрд. записей </a:t>
            </a:r>
          </a:p>
          <a:p>
            <a:pPr marL="228600" lvl="0" indent="-1365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Результаты запуска модели выгружаются в течение двух дней.</a:t>
            </a:r>
          </a:p>
          <a:p>
            <a:pPr marL="228600" lvl="0" indent="-1365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По результатам выгрузки формируется список НП с наибольшей вероятностью доначислений.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55B06C37-00BA-4EC5-BED6-59A5560BC40B}"/>
              </a:ext>
            </a:extLst>
          </p:cNvPr>
          <p:cNvSpPr/>
          <p:nvPr/>
        </p:nvSpPr>
        <p:spPr>
          <a:xfrm>
            <a:off x="6066595" y="3435846"/>
            <a:ext cx="2825884" cy="1045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66700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Визуализация «Развернутой пирамиды» в виде цепочек взаимоотношений с контрагентами.</a:t>
            </a:r>
          </a:p>
          <a:p>
            <a:pPr marL="266700" lvl="0" indent="-174625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900" dirty="0">
                <a:solidFill>
                  <a:srgbClr val="002060"/>
                </a:solidFill>
              </a:rPr>
              <a:t>Модель содержит информацию по деятельности контрагентов (данные ФНО: СГД, обороты, вычеты, кол-во работников).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14FCEF2B-45EA-4383-AFEE-E8FF04CEE272}"/>
              </a:ext>
            </a:extLst>
          </p:cNvPr>
          <p:cNvCxnSpPr/>
          <p:nvPr/>
        </p:nvCxnSpPr>
        <p:spPr>
          <a:xfrm>
            <a:off x="6016457" y="719767"/>
            <a:ext cx="0" cy="427574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9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3526239-5D0C-4C1E-8762-6E18CE61F45A}"/>
              </a:ext>
            </a:extLst>
          </p:cNvPr>
          <p:cNvSpPr/>
          <p:nvPr/>
        </p:nvSpPr>
        <p:spPr>
          <a:xfrm>
            <a:off x="0" y="4470041"/>
            <a:ext cx="9144000" cy="671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295275" y="947847"/>
            <a:ext cx="392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СОКРАЩЕНИЕ КОЛИЧЕСТВА </a:t>
            </a:r>
            <a:br>
              <a:rPr lang="ru-RU" sz="1600" b="1" dirty="0"/>
            </a:br>
            <a:r>
              <a:rPr lang="ru-RU" sz="1600" b="1" dirty="0"/>
              <a:t>ПРОВЕРОК (ЕД.)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9CF6B837-A7C9-4C5B-A9AC-2739B4F00B03}"/>
              </a:ext>
            </a:extLst>
          </p:cNvPr>
          <p:cNvSpPr txBox="1">
            <a:spLocks/>
          </p:cNvSpPr>
          <p:nvPr/>
        </p:nvSpPr>
        <p:spPr>
          <a:xfrm>
            <a:off x="6985028" y="119064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C52A56-3BBD-46A9-B6AE-6E92616FDABF}" type="slidenum">
              <a:rPr lang="ru-RU" sz="1300" b="1" smtClean="0">
                <a:solidFill>
                  <a:schemeClr val="bg1"/>
                </a:solidFill>
              </a:rPr>
              <a:pPr/>
              <a:t>13</a:t>
            </a:fld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448A778-BD82-4D87-8CBC-6455AEF6EE21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xmlns="" id="{66A08DC9-6D67-4D8F-BB05-E56A140F0EEF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48" name="Номер слайда 7">
            <a:extLst>
              <a:ext uri="{FF2B5EF4-FFF2-40B4-BE49-F238E27FC236}">
                <a16:creationId xmlns:a16="http://schemas.microsoft.com/office/drawing/2014/main" xmlns="" id="{DD8B8C66-DCFC-43B7-ABA1-DC1D65450878}"/>
              </a:ext>
            </a:extLst>
          </p:cNvPr>
          <p:cNvSpPr txBox="1">
            <a:spLocks/>
          </p:cNvSpPr>
          <p:nvPr/>
        </p:nvSpPr>
        <p:spPr>
          <a:xfrm>
            <a:off x="8551550" y="142308"/>
            <a:ext cx="49087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pPr algn="r"/>
              <a:t>13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0DFE55AC-0C04-41EA-9FB1-10EE979A8BEC}"/>
              </a:ext>
            </a:extLst>
          </p:cNvPr>
          <p:cNvSpPr/>
          <p:nvPr/>
        </p:nvSpPr>
        <p:spPr>
          <a:xfrm>
            <a:off x="168796" y="118614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ПРОВЕДЕНИЯ ПРОВЕРОК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0C8B781-46FA-46E1-A7E4-4DE81F84AEB7}"/>
              </a:ext>
            </a:extLst>
          </p:cNvPr>
          <p:cNvSpPr/>
          <p:nvPr/>
        </p:nvSpPr>
        <p:spPr>
          <a:xfrm>
            <a:off x="649378" y="1705111"/>
            <a:ext cx="1317922" cy="1930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76 800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F8CAA80-B28A-4F58-8A12-3CACAB2F1C22}"/>
              </a:ext>
            </a:extLst>
          </p:cNvPr>
          <p:cNvSpPr/>
          <p:nvPr/>
        </p:nvSpPr>
        <p:spPr>
          <a:xfrm>
            <a:off x="2568278" y="2764653"/>
            <a:ext cx="1317922" cy="87085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48 000</a:t>
            </a:r>
            <a:endParaRPr lang="x-none" sz="2800" b="1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5D8E140-5271-4C82-83E4-7B9EA97938EF}"/>
              </a:ext>
            </a:extLst>
          </p:cNvPr>
          <p:cNvCxnSpPr/>
          <p:nvPr/>
        </p:nvCxnSpPr>
        <p:spPr>
          <a:xfrm>
            <a:off x="295275" y="3635510"/>
            <a:ext cx="39279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28A37EF-5DEB-4195-BAE6-D37521C022A7}"/>
              </a:ext>
            </a:extLst>
          </p:cNvPr>
          <p:cNvCxnSpPr/>
          <p:nvPr/>
        </p:nvCxnSpPr>
        <p:spPr>
          <a:xfrm>
            <a:off x="649378" y="1705111"/>
            <a:ext cx="323682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87F0A009-8076-4929-A06E-260B228F3B3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3227239" y="1705111"/>
            <a:ext cx="0" cy="10595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5812B9A-17AC-47EB-8912-B8D6859144CB}"/>
              </a:ext>
            </a:extLst>
          </p:cNvPr>
          <p:cNvSpPr/>
          <p:nvPr/>
        </p:nvSpPr>
        <p:spPr>
          <a:xfrm>
            <a:off x="2557024" y="1958012"/>
            <a:ext cx="13404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-37,5%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5F2FDB0-5CB6-487F-B849-3621543AFD3D}"/>
              </a:ext>
            </a:extLst>
          </p:cNvPr>
          <p:cNvSpPr/>
          <p:nvPr/>
        </p:nvSpPr>
        <p:spPr>
          <a:xfrm>
            <a:off x="5247504" y="1705111"/>
            <a:ext cx="1317922" cy="1930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1 630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B6FD40FB-E1C8-47A8-BEFD-41B5360DEE13}"/>
              </a:ext>
            </a:extLst>
          </p:cNvPr>
          <p:cNvSpPr/>
          <p:nvPr/>
        </p:nvSpPr>
        <p:spPr>
          <a:xfrm>
            <a:off x="7166404" y="2764653"/>
            <a:ext cx="1317922" cy="87085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1 019</a:t>
            </a:r>
            <a:endParaRPr lang="x-none" sz="2800" b="1" dirty="0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59A536B5-62D0-463F-9801-FC1AC4E5927C}"/>
              </a:ext>
            </a:extLst>
          </p:cNvPr>
          <p:cNvCxnSpPr/>
          <p:nvPr/>
        </p:nvCxnSpPr>
        <p:spPr>
          <a:xfrm>
            <a:off x="4893401" y="3635510"/>
            <a:ext cx="39279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CA18C230-FFFF-4CC3-93C6-127FC9A9DCCB}"/>
              </a:ext>
            </a:extLst>
          </p:cNvPr>
          <p:cNvCxnSpPr/>
          <p:nvPr/>
        </p:nvCxnSpPr>
        <p:spPr>
          <a:xfrm>
            <a:off x="5247504" y="1705111"/>
            <a:ext cx="3236822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5A164D73-AEDD-4024-A62E-1760D8EE8D3A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7825365" y="1705111"/>
            <a:ext cx="0" cy="10595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268522AF-BA91-4F29-B7B8-8006CD3A5A12}"/>
              </a:ext>
            </a:extLst>
          </p:cNvPr>
          <p:cNvSpPr/>
          <p:nvPr/>
        </p:nvSpPr>
        <p:spPr>
          <a:xfrm>
            <a:off x="7155150" y="1958012"/>
            <a:ext cx="13404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-37,5%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84E6638-C5AA-4026-9D41-C454BA2EA7D5}"/>
              </a:ext>
            </a:extLst>
          </p:cNvPr>
          <p:cNvSpPr txBox="1"/>
          <p:nvPr/>
        </p:nvSpPr>
        <p:spPr>
          <a:xfrm>
            <a:off x="4893402" y="947847"/>
            <a:ext cx="392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СОКРАЩЕНИЕ КОЛИЧЕСТВА ПРОВЕРЯЮЩИХ (ЧЕЛ.)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B1BD75F-F2AE-4167-B860-7362EE4AABD9}"/>
              </a:ext>
            </a:extLst>
          </p:cNvPr>
          <p:cNvSpPr txBox="1"/>
          <p:nvPr/>
        </p:nvSpPr>
        <p:spPr>
          <a:xfrm>
            <a:off x="295276" y="3768580"/>
            <a:ext cx="392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I-</a:t>
            </a:r>
            <a:r>
              <a:rPr lang="ru-RU" dirty="0"/>
              <a:t>ЭТАП – 2017 год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51E78FE-2F11-4143-BAB5-E3F1D15F353F}"/>
              </a:ext>
            </a:extLst>
          </p:cNvPr>
          <p:cNvSpPr txBox="1"/>
          <p:nvPr/>
        </p:nvSpPr>
        <p:spPr>
          <a:xfrm>
            <a:off x="4893401" y="3768580"/>
            <a:ext cx="392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II-</a:t>
            </a:r>
            <a:r>
              <a:rPr lang="ru-RU" dirty="0"/>
              <a:t>ЭТАП – 201</a:t>
            </a:r>
            <a:r>
              <a:rPr lang="en-US" dirty="0"/>
              <a:t>8</a:t>
            </a:r>
            <a:r>
              <a:rPr lang="ru-RU" dirty="0"/>
              <a:t> год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825A83C-44F8-4BAC-B081-6161FCA48119}"/>
              </a:ext>
            </a:extLst>
          </p:cNvPr>
          <p:cNvSpPr txBox="1"/>
          <p:nvPr/>
        </p:nvSpPr>
        <p:spPr>
          <a:xfrm>
            <a:off x="935641" y="4582091"/>
            <a:ext cx="295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СОКРАЩЕНИЕ ПРОВЕРОК С АКЦЕНТОМ НА КАМЕРАЛЬНЫЙ КОНТРОЛЬ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5B4B9AF-6030-4D5F-8F25-55E96E94AB6E}"/>
              </a:ext>
            </a:extLst>
          </p:cNvPr>
          <p:cNvSpPr txBox="1"/>
          <p:nvPr/>
        </p:nvSpPr>
        <p:spPr>
          <a:xfrm>
            <a:off x="5473460" y="4567104"/>
            <a:ext cx="315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ТОЧЕЧНЫЕ ПРОВЕРКИ В ОТНОШЕНИИ ЗЛОСТНЫХ НАЛОГОПЛАТЕЛЬЩИКОВ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84C449B-FDCA-4239-99F5-A263ADE8E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2519" y="4674423"/>
            <a:ext cx="276999" cy="2769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C5A3CF8-55D2-4830-969F-4A99C8924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96461" y="4674423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1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ятиугольник 44"/>
          <p:cNvSpPr/>
          <p:nvPr/>
        </p:nvSpPr>
        <p:spPr>
          <a:xfrm>
            <a:off x="128587" y="885825"/>
            <a:ext cx="5510696" cy="4068617"/>
          </a:xfrm>
          <a:prstGeom prst="homePlate">
            <a:avLst>
              <a:gd name="adj" fmla="val 1067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5779294" y="1180459"/>
            <a:ext cx="3239624" cy="38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6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187093" y="112905"/>
            <a:ext cx="7220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МИНИСТЕРСТВА ФИНАНСОВ</a:t>
            </a:r>
          </a:p>
        </p:txBody>
      </p:sp>
      <p:sp>
        <p:nvSpPr>
          <p:cNvPr id="5" name="Прямоугольник 95"/>
          <p:cNvSpPr>
            <a:spLocks noChangeArrowheads="1"/>
          </p:cNvSpPr>
          <p:nvPr/>
        </p:nvSpPr>
        <p:spPr bwMode="auto">
          <a:xfrm>
            <a:off x="489901" y="2277976"/>
            <a:ext cx="582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ЭГЗ</a:t>
            </a:r>
          </a:p>
        </p:txBody>
      </p:sp>
      <p:sp>
        <p:nvSpPr>
          <p:cNvPr id="6" name="Прямоугольник 96"/>
          <p:cNvSpPr>
            <a:spLocks noChangeArrowheads="1"/>
          </p:cNvSpPr>
          <p:nvPr/>
        </p:nvSpPr>
        <p:spPr bwMode="auto">
          <a:xfrm>
            <a:off x="1719910" y="2280787"/>
            <a:ext cx="597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ЦБУ</a:t>
            </a:r>
          </a:p>
        </p:txBody>
      </p:sp>
      <p:sp>
        <p:nvSpPr>
          <p:cNvPr id="7" name="Прямоугольник 97"/>
          <p:cNvSpPr>
            <a:spLocks noChangeArrowheads="1"/>
          </p:cNvSpPr>
          <p:nvPr/>
        </p:nvSpPr>
        <p:spPr bwMode="auto">
          <a:xfrm>
            <a:off x="1576558" y="4091774"/>
            <a:ext cx="978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НДС </a:t>
            </a:r>
            <a:r>
              <a:rPr lang="en-US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BLOCKCHAIN</a:t>
            </a:r>
            <a:endParaRPr lang="ru-RU" altLang="ru-RU" sz="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107"/>
          <p:cNvSpPr>
            <a:spLocks noChangeArrowheads="1"/>
          </p:cNvSpPr>
          <p:nvPr/>
        </p:nvSpPr>
        <p:spPr bwMode="auto">
          <a:xfrm>
            <a:off x="2745130" y="2274145"/>
            <a:ext cx="972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БП</a:t>
            </a:r>
          </a:p>
        </p:txBody>
      </p:sp>
      <p:sp>
        <p:nvSpPr>
          <p:cNvPr id="9" name="Прямоугольник 108"/>
          <p:cNvSpPr>
            <a:spLocks noChangeArrowheads="1"/>
          </p:cNvSpPr>
          <p:nvPr/>
        </p:nvSpPr>
        <p:spPr bwMode="auto">
          <a:xfrm>
            <a:off x="3880189" y="4091775"/>
            <a:ext cx="1117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СОБИРАЕМОСТИ </a:t>
            </a:r>
          </a:p>
          <a:p>
            <a:pPr algn="ctr" eaLnBrk="1" hangingPunct="1"/>
            <a:r>
              <a:rPr lang="ru-RU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</a:t>
            </a:r>
          </a:p>
        </p:txBody>
      </p:sp>
      <p:sp>
        <p:nvSpPr>
          <p:cNvPr id="14" name="Прямоугольник 122"/>
          <p:cNvSpPr>
            <a:spLocks noChangeArrowheads="1"/>
          </p:cNvSpPr>
          <p:nvPr/>
        </p:nvSpPr>
        <p:spPr bwMode="auto">
          <a:xfrm>
            <a:off x="4069414" y="2274145"/>
            <a:ext cx="8038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МСУ</a:t>
            </a:r>
          </a:p>
        </p:txBody>
      </p:sp>
      <p:sp>
        <p:nvSpPr>
          <p:cNvPr id="15" name="Прямоугольник 124"/>
          <p:cNvSpPr>
            <a:spLocks noChangeArrowheads="1"/>
          </p:cNvSpPr>
          <p:nvPr/>
        </p:nvSpPr>
        <p:spPr bwMode="auto">
          <a:xfrm>
            <a:off x="187984" y="4091774"/>
            <a:ext cx="1374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СКВОЗНОЙ МОНИТОРИНГ</a:t>
            </a:r>
          </a:p>
          <a:p>
            <a:pPr algn="ctr" eaLnBrk="1" hangingPunct="1"/>
            <a:r>
              <a:rPr lang="ru-RU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ДВИЖЕНИЯ ТОВАРОВ</a:t>
            </a:r>
          </a:p>
        </p:txBody>
      </p:sp>
      <p:sp>
        <p:nvSpPr>
          <p:cNvPr id="20" name="Прямоугольник 108"/>
          <p:cNvSpPr>
            <a:spLocks noChangeArrowheads="1"/>
          </p:cNvSpPr>
          <p:nvPr/>
        </p:nvSpPr>
        <p:spPr bwMode="auto">
          <a:xfrm>
            <a:off x="2728453" y="4091774"/>
            <a:ext cx="1099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МАРКИРОВКА</a:t>
            </a:r>
          </a:p>
          <a:p>
            <a:pPr algn="ctr" eaLnBrk="1" hangingPunct="1"/>
            <a:r>
              <a:rPr lang="ru-RU" alt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</a:t>
            </a:r>
          </a:p>
        </p:txBody>
      </p:sp>
      <p:cxnSp>
        <p:nvCxnSpPr>
          <p:cNvPr id="22" name="Straight Arrow Connector 36"/>
          <p:cNvCxnSpPr/>
          <p:nvPr/>
        </p:nvCxnSpPr>
        <p:spPr>
          <a:xfrm flipH="1">
            <a:off x="5943272" y="2429984"/>
            <a:ext cx="289005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6"/>
          <p:cNvCxnSpPr/>
          <p:nvPr/>
        </p:nvCxnSpPr>
        <p:spPr>
          <a:xfrm flipH="1">
            <a:off x="5915246" y="3781904"/>
            <a:ext cx="297872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85364" y="1860679"/>
            <a:ext cx="29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СОБИРАЕМОСТИ 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 К ВВП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2016 ГОДУ 15,2%)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1107" y="1256262"/>
            <a:ext cx="16144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985365" y="13029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5364" y="4515861"/>
            <a:ext cx="29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ЭЛЕКТРОННЫХ УСЛУГ, ОКАЗЫВАЕМЫХ ОРГАНАМИ МФ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1107" y="3882245"/>
            <a:ext cx="16144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85365" y="392895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5364" y="2988973"/>
            <a:ext cx="275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СРОКОВ БЮДЖЕТНОГО ПЛАНИРОВАНИЯ И ИСПОЛНЕНИЯ БЮДЖЕТА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5364" y="2565357"/>
            <a:ext cx="22074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4 РАЗА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79294" y="799764"/>
            <a:ext cx="3239624" cy="3806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ЭФФЕКТЫ:</a:t>
            </a:r>
            <a:endParaRPr lang="ru-RU" altLang="ru-RU" sz="78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4" y="1302973"/>
            <a:ext cx="858267" cy="8582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90" y="3132989"/>
            <a:ext cx="820735" cy="8207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38" y="3142447"/>
            <a:ext cx="761132" cy="76113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6" y="3099400"/>
            <a:ext cx="854324" cy="8543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7" y="3099400"/>
            <a:ext cx="879469" cy="8794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25" y="1302973"/>
            <a:ext cx="858267" cy="858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65" y="1302973"/>
            <a:ext cx="858267" cy="8582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05" y="1302973"/>
            <a:ext cx="858267" cy="858266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 rot="10800000">
            <a:off x="8393906" y="0"/>
            <a:ext cx="750094" cy="664392"/>
          </a:xfrm>
          <a:prstGeom prst="homePlate">
            <a:avLst>
              <a:gd name="adj" fmla="val 252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8458276" y="122092"/>
            <a:ext cx="6857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055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B763D6A-AF09-45B5-89A4-782E30DABE0C}"/>
              </a:ext>
            </a:extLst>
          </p:cNvPr>
          <p:cNvSpPr/>
          <p:nvPr/>
        </p:nvSpPr>
        <p:spPr>
          <a:xfrm>
            <a:off x="168796" y="106922"/>
            <a:ext cx="52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 НАЛОГОПЛАТЕЛЬЩИКОВ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261AAEE4-8632-49B9-9FF6-D705A5711A23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652A832-250C-4108-A77D-7B2F269A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326" y="170054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t>3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57DFA4B8-458E-47CC-9258-5944BC904698}"/>
              </a:ext>
            </a:extLst>
          </p:cNvPr>
          <p:cNvSpPr/>
          <p:nvPr/>
        </p:nvSpPr>
        <p:spPr>
          <a:xfrm>
            <a:off x="2526787" y="914400"/>
            <a:ext cx="798255" cy="613954"/>
          </a:xfrm>
          <a:custGeom>
            <a:avLst/>
            <a:gdLst>
              <a:gd name="connsiteX0" fmla="*/ 399127 w 798255"/>
              <a:gd name="connsiteY0" fmla="*/ 0 h 613954"/>
              <a:gd name="connsiteX1" fmla="*/ 798255 w 798255"/>
              <a:gd name="connsiteY1" fmla="*/ 613954 h 613954"/>
              <a:gd name="connsiteX2" fmla="*/ 0 w 798255"/>
              <a:gd name="connsiteY2" fmla="*/ 613954 h 61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55" h="613954">
                <a:moveTo>
                  <a:pt x="399127" y="0"/>
                </a:moveTo>
                <a:lnTo>
                  <a:pt x="798255" y="613954"/>
                </a:lnTo>
                <a:lnTo>
                  <a:pt x="0" y="61395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65CC003C-DCE3-4C25-8023-9783ABEEA38C}"/>
              </a:ext>
            </a:extLst>
          </p:cNvPr>
          <p:cNvSpPr/>
          <p:nvPr/>
        </p:nvSpPr>
        <p:spPr>
          <a:xfrm>
            <a:off x="2093689" y="1528354"/>
            <a:ext cx="1664448" cy="666206"/>
          </a:xfrm>
          <a:custGeom>
            <a:avLst/>
            <a:gdLst>
              <a:gd name="connsiteX0" fmla="*/ 433097 w 1664448"/>
              <a:gd name="connsiteY0" fmla="*/ 0 h 666206"/>
              <a:gd name="connsiteX1" fmla="*/ 1231352 w 1664448"/>
              <a:gd name="connsiteY1" fmla="*/ 0 h 666206"/>
              <a:gd name="connsiteX2" fmla="*/ 1664448 w 1664448"/>
              <a:gd name="connsiteY2" fmla="*/ 666206 h 666206"/>
              <a:gd name="connsiteX3" fmla="*/ 0 w 1664448"/>
              <a:gd name="connsiteY3" fmla="*/ 666206 h 6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448" h="666206">
                <a:moveTo>
                  <a:pt x="433097" y="0"/>
                </a:moveTo>
                <a:lnTo>
                  <a:pt x="1231352" y="0"/>
                </a:lnTo>
                <a:lnTo>
                  <a:pt x="1664448" y="666206"/>
                </a:lnTo>
                <a:lnTo>
                  <a:pt x="0" y="66620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78461B5E-0BEC-4151-8B0B-A256CD551B55}"/>
              </a:ext>
            </a:extLst>
          </p:cNvPr>
          <p:cNvSpPr/>
          <p:nvPr/>
        </p:nvSpPr>
        <p:spPr>
          <a:xfrm>
            <a:off x="1318531" y="2194560"/>
            <a:ext cx="3214763" cy="1192378"/>
          </a:xfrm>
          <a:custGeom>
            <a:avLst/>
            <a:gdLst>
              <a:gd name="connsiteX0" fmla="*/ 775157 w 3214763"/>
              <a:gd name="connsiteY0" fmla="*/ 0 h 1192378"/>
              <a:gd name="connsiteX1" fmla="*/ 2439605 w 3214763"/>
              <a:gd name="connsiteY1" fmla="*/ 0 h 1192378"/>
              <a:gd name="connsiteX2" fmla="*/ 3214763 w 3214763"/>
              <a:gd name="connsiteY2" fmla="*/ 1192378 h 1192378"/>
              <a:gd name="connsiteX3" fmla="*/ 0 w 3214763"/>
              <a:gd name="connsiteY3" fmla="*/ 1192378 h 119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763" h="1192378">
                <a:moveTo>
                  <a:pt x="775157" y="0"/>
                </a:moveTo>
                <a:lnTo>
                  <a:pt x="2439605" y="0"/>
                </a:lnTo>
                <a:lnTo>
                  <a:pt x="3214763" y="1192378"/>
                </a:lnTo>
                <a:lnTo>
                  <a:pt x="0" y="11923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22E0E6F7-6025-40DB-9DEF-89DFFD0DD3B1}"/>
              </a:ext>
            </a:extLst>
          </p:cNvPr>
          <p:cNvSpPr/>
          <p:nvPr/>
        </p:nvSpPr>
        <p:spPr>
          <a:xfrm>
            <a:off x="391195" y="3386938"/>
            <a:ext cx="5069434" cy="1426464"/>
          </a:xfrm>
          <a:custGeom>
            <a:avLst/>
            <a:gdLst>
              <a:gd name="connsiteX0" fmla="*/ 927336 w 5069434"/>
              <a:gd name="connsiteY0" fmla="*/ 0 h 1426464"/>
              <a:gd name="connsiteX1" fmla="*/ 4142099 w 5069434"/>
              <a:gd name="connsiteY1" fmla="*/ 0 h 1426464"/>
              <a:gd name="connsiteX2" fmla="*/ 5069434 w 5069434"/>
              <a:gd name="connsiteY2" fmla="*/ 1426464 h 1426464"/>
              <a:gd name="connsiteX3" fmla="*/ 0 w 5069434"/>
              <a:gd name="connsiteY3" fmla="*/ 1426464 h 142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434" h="1426464">
                <a:moveTo>
                  <a:pt x="927336" y="0"/>
                </a:moveTo>
                <a:lnTo>
                  <a:pt x="4142099" y="0"/>
                </a:lnTo>
                <a:lnTo>
                  <a:pt x="5069434" y="1426464"/>
                </a:lnTo>
                <a:lnTo>
                  <a:pt x="0" y="14264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F1163F8-962E-4E6D-86EE-C04C7BB2D1B9}"/>
              </a:ext>
            </a:extLst>
          </p:cNvPr>
          <p:cNvCxnSpPr/>
          <p:nvPr/>
        </p:nvCxnSpPr>
        <p:spPr>
          <a:xfrm>
            <a:off x="391195" y="1528354"/>
            <a:ext cx="82334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D0BB9C0-C7AF-46CE-A2E3-8B6B2E47E47A}"/>
              </a:ext>
            </a:extLst>
          </p:cNvPr>
          <p:cNvCxnSpPr/>
          <p:nvPr/>
        </p:nvCxnSpPr>
        <p:spPr>
          <a:xfrm>
            <a:off x="391195" y="2194560"/>
            <a:ext cx="82334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B464B71-FF97-412B-A4A3-00B5841AE811}"/>
              </a:ext>
            </a:extLst>
          </p:cNvPr>
          <p:cNvCxnSpPr/>
          <p:nvPr/>
        </p:nvCxnSpPr>
        <p:spPr>
          <a:xfrm>
            <a:off x="391195" y="3386938"/>
            <a:ext cx="82334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E96563-EBC2-4F32-BE4D-5782B9E7CB11}"/>
              </a:ext>
            </a:extLst>
          </p:cNvPr>
          <p:cNvSpPr txBox="1"/>
          <p:nvPr/>
        </p:nvSpPr>
        <p:spPr>
          <a:xfrm>
            <a:off x="409003" y="997244"/>
            <a:ext cx="211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ПРИМЕНЯЮТ МОШЕННИЧЕСКИЕ СХЕМЫ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CD308BF-0E2C-404B-B77C-FF4BCF726219}"/>
              </a:ext>
            </a:extLst>
          </p:cNvPr>
          <p:cNvSpPr txBox="1"/>
          <p:nvPr/>
        </p:nvSpPr>
        <p:spPr>
          <a:xfrm>
            <a:off x="193760" y="1549999"/>
            <a:ext cx="194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УПЛАЧИВАЮТ НАЛОГИ ЧЕРЕЗ ПРИНУДИТЕЛЬНЫЕ МЕРЫ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8DF1C34-F863-438F-BB7A-2FAE65F12EE7}"/>
              </a:ext>
            </a:extLst>
          </p:cNvPr>
          <p:cNvSpPr txBox="1"/>
          <p:nvPr/>
        </p:nvSpPr>
        <p:spPr>
          <a:xfrm>
            <a:off x="1953318" y="2566535"/>
            <a:ext cx="194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ЖЕЛАЮТ ПЛАТИТЬ НАЛОГИ, НО ЕСТЬ ПРОБЛЕМЫ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4264C6E-9E4C-4E4C-A597-D664ECF7C0F7}"/>
              </a:ext>
            </a:extLst>
          </p:cNvPr>
          <p:cNvSpPr txBox="1"/>
          <p:nvPr/>
        </p:nvSpPr>
        <p:spPr>
          <a:xfrm>
            <a:off x="1953318" y="3869337"/>
            <a:ext cx="194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ЗАКОНОПОСЛУШНЫЕ НАЛОГОПЛАТЕЛЬЩИКИ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EBD35E-1133-451D-853F-584DFDE86FE8}"/>
              </a:ext>
            </a:extLst>
          </p:cNvPr>
          <p:cNvSpPr txBox="1"/>
          <p:nvPr/>
        </p:nvSpPr>
        <p:spPr>
          <a:xfrm>
            <a:off x="5747925" y="4607172"/>
            <a:ext cx="2876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КОММЕНТАРИЙ К НАЛОГОВОМУ КОДЕКСУ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02B82F8-BDD3-4758-AA62-5A7B50AD04CB}"/>
              </a:ext>
            </a:extLst>
          </p:cNvPr>
          <p:cNvSpPr txBox="1"/>
          <p:nvPr/>
        </p:nvSpPr>
        <p:spPr>
          <a:xfrm>
            <a:off x="5574873" y="4377086"/>
            <a:ext cx="2294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ВИРТУАЛЬНЫЙ КОНСУЛЬТАНТ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2978F02-17C3-4969-A2E4-40E3A7DA47B8}"/>
              </a:ext>
            </a:extLst>
          </p:cNvPr>
          <p:cNvSpPr txBox="1"/>
          <p:nvPr/>
        </p:nvSpPr>
        <p:spPr>
          <a:xfrm>
            <a:off x="5401532" y="4146998"/>
            <a:ext cx="2294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КОЛЛ-ЦЕНТР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D2CD7A9-AFE5-4ECA-810D-13E410477AE2}"/>
              </a:ext>
            </a:extLst>
          </p:cNvPr>
          <p:cNvSpPr txBox="1"/>
          <p:nvPr/>
        </p:nvSpPr>
        <p:spPr>
          <a:xfrm>
            <a:off x="5163889" y="3916910"/>
            <a:ext cx="2294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СТАБИЛИЗАЦИЯ ИС (ДОСТУПНОСТЬ)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828EEA4-43CE-4478-A6F1-2F002D7ADC36}"/>
              </a:ext>
            </a:extLst>
          </p:cNvPr>
          <p:cNvSpPr txBox="1"/>
          <p:nvPr/>
        </p:nvSpPr>
        <p:spPr>
          <a:xfrm>
            <a:off x="4905450" y="3456734"/>
            <a:ext cx="2549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УПРОЩЕНИЕ ОПЛАТЫ НАЛОГОВ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40C853-C21E-4399-8039-EC75313F65E5}"/>
              </a:ext>
            </a:extLst>
          </p:cNvPr>
          <p:cNvSpPr txBox="1"/>
          <p:nvPr/>
        </p:nvSpPr>
        <p:spPr>
          <a:xfrm>
            <a:off x="5056067" y="3686822"/>
            <a:ext cx="1147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API</a:t>
            </a:r>
            <a:r>
              <a:rPr lang="ru-RU" sz="1000" b="1" dirty="0"/>
              <a:t>-СИСТЕМЫ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C9DCA7E-1517-452C-BC7B-15DE59F30B9A}"/>
              </a:ext>
            </a:extLst>
          </p:cNvPr>
          <p:cNvSpPr txBox="1"/>
          <p:nvPr/>
        </p:nvSpPr>
        <p:spPr>
          <a:xfrm>
            <a:off x="4409513" y="2650960"/>
            <a:ext cx="2294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СКВОЗНОЙ МОНИТОРИНГ ТОВАРОВ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C32B02-7A7C-4429-9628-92B25442A8AB}"/>
              </a:ext>
            </a:extLst>
          </p:cNvPr>
          <p:cNvSpPr txBox="1"/>
          <p:nvPr/>
        </p:nvSpPr>
        <p:spPr>
          <a:xfrm>
            <a:off x="4730149" y="3036441"/>
            <a:ext cx="3121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ERP</a:t>
            </a:r>
            <a:r>
              <a:rPr lang="ru-RU" sz="1000" b="1" dirty="0"/>
              <a:t>-СИСТЕМЫ ДЛЯ МАЛОГО БИЗНЕСА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1AF8B4-6A0D-401F-86AA-54377C6E638F}"/>
              </a:ext>
            </a:extLst>
          </p:cNvPr>
          <p:cNvSpPr txBox="1"/>
          <p:nvPr/>
        </p:nvSpPr>
        <p:spPr>
          <a:xfrm>
            <a:off x="4106282" y="2265478"/>
            <a:ext cx="1354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НДС-БЛОКЧЕЙН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08067B5-4E0C-428C-9DEC-F30512441A06}"/>
              </a:ext>
            </a:extLst>
          </p:cNvPr>
          <p:cNvSpPr txBox="1"/>
          <p:nvPr/>
        </p:nvSpPr>
        <p:spPr>
          <a:xfrm>
            <a:off x="3758137" y="1750343"/>
            <a:ext cx="2294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СИСТЕМА УПРАВЛЕНИЯ РИСКАМИ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E86B284-93BF-4A6B-80C2-0B3D98E7D09A}"/>
              </a:ext>
            </a:extLst>
          </p:cNvPr>
          <p:cNvSpPr txBox="1"/>
          <p:nvPr/>
        </p:nvSpPr>
        <p:spPr>
          <a:xfrm>
            <a:off x="3385980" y="1034019"/>
            <a:ext cx="229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ПРОВЕРКИ И УГОЛОВНЫЕ РАССЛЕДОВАНИЯ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2185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DDCEEF2-537F-48EA-8F4B-026E211AF67E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xmlns="" id="{B4B41B7C-27F5-4511-B051-C99B54BE9376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xmlns="" id="{5303991F-6FCB-4828-937E-4839D4CD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326" y="170054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t>4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0461B8-7B74-4B0F-BC3C-7A7AE6FE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1122427"/>
            <a:ext cx="5324203" cy="3138669"/>
          </a:xfrm>
          <a:prstGeom prst="rect">
            <a:avLst/>
          </a:prstGeom>
        </p:spPr>
      </p:pic>
      <p:sp>
        <p:nvSpPr>
          <p:cNvPr id="211" name="Google Shape;211;p22"/>
          <p:cNvSpPr/>
          <p:nvPr/>
        </p:nvSpPr>
        <p:spPr>
          <a:xfrm rot="5400000">
            <a:off x="5497807" y="1495175"/>
            <a:ext cx="4529548" cy="2767107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7010FF-586C-4987-98D8-457CF35EF8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92"/>
          <a:stretch/>
        </p:blipFill>
        <p:spPr>
          <a:xfrm>
            <a:off x="256900" y="894159"/>
            <a:ext cx="5720174" cy="424934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5B65B15-18D8-4A61-9B07-19A32E658087}"/>
              </a:ext>
            </a:extLst>
          </p:cNvPr>
          <p:cNvSpPr/>
          <p:nvPr/>
        </p:nvSpPr>
        <p:spPr>
          <a:xfrm>
            <a:off x="6630489" y="865735"/>
            <a:ext cx="2079172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ВОЗМОЖНОСТИ ДЛЯ НАЛОГОПЛАТЕЛЬЩИКА:</a:t>
            </a:r>
            <a:endParaRPr lang="ru-RU" sz="1350" dirty="0"/>
          </a:p>
          <a:p>
            <a:pPr lvl="0"/>
            <a:endParaRPr lang="ru-RU"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spcAft>
                <a:spcPts val="90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Пополнение счета через разные способы оплаты</a:t>
            </a:r>
            <a:endParaRPr lang="ru-RU" sz="1350" dirty="0"/>
          </a:p>
          <a:p>
            <a:pPr marL="214313" indent="-214313">
              <a:spcAft>
                <a:spcPts val="90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Получение автоматического расчета по налоговым обязательствам и пошлинам</a:t>
            </a:r>
            <a:endParaRPr lang="ru-RU" sz="1350" dirty="0"/>
          </a:p>
          <a:p>
            <a:pPr marL="214313" indent="-214313">
              <a:spcAft>
                <a:spcPts val="90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Оплата налоговых обязательств из единого электронного кошелька</a:t>
            </a:r>
          </a:p>
          <a:p>
            <a:pPr marL="214313" indent="-214313">
              <a:spcAft>
                <a:spcPts val="90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Автоматическая оплата всех налоговых обязательств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D71CBBA-E47A-436E-A071-A15FF4B67796}"/>
              </a:ext>
            </a:extLst>
          </p:cNvPr>
          <p:cNvSpPr/>
          <p:nvPr/>
        </p:nvSpPr>
        <p:spPr>
          <a:xfrm>
            <a:off x="168796" y="106922"/>
            <a:ext cx="6845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КАБИНЕТ НАЛОГОПЛАТЕЛЬЩИКА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E2CF0A-34CB-47C1-9AA5-41BC204B874E}"/>
              </a:ext>
            </a:extLst>
          </p:cNvPr>
          <p:cNvSpPr/>
          <p:nvPr/>
        </p:nvSpPr>
        <p:spPr>
          <a:xfrm>
            <a:off x="973908" y="1227908"/>
            <a:ext cx="20105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КАБИНЕТ НАЛОГОПЛАТЕЛЬЩИКА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1EB7D05-747F-45E4-93F1-08BB645A16CA}"/>
              </a:ext>
            </a:extLst>
          </p:cNvPr>
          <p:cNvSpPr/>
          <p:nvPr/>
        </p:nvSpPr>
        <p:spPr>
          <a:xfrm>
            <a:off x="4812708" y="1954306"/>
            <a:ext cx="4262664" cy="2205814"/>
          </a:xfrm>
          <a:prstGeom prst="roundRect">
            <a:avLst>
              <a:gd name="adj" fmla="val 50000"/>
            </a:avLst>
          </a:prstGeom>
          <a:solidFill>
            <a:srgbClr val="231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35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7F816AB-A5F1-4458-90C2-9DE3FF5DD98D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9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7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0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326" y="170055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>
                <a:solidFill>
                  <a:schemeClr val="bg1"/>
                </a:solidFill>
              </a:rPr>
              <a:t>5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70AD180-E4B3-4B52-80F9-E079A4A5455F}"/>
              </a:ext>
            </a:extLst>
          </p:cNvPr>
          <p:cNvSpPr/>
          <p:nvPr/>
        </p:nvSpPr>
        <p:spPr>
          <a:xfrm>
            <a:off x="168796" y="106923"/>
            <a:ext cx="5862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ИНФОРМАЦИОННЫХ СИСТЕМ</a:t>
            </a:r>
            <a:endParaRPr lang="kk-K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719B37D-3B60-4109-A5E5-29BFA1B8DD54}"/>
              </a:ext>
            </a:extLst>
          </p:cNvPr>
          <p:cNvSpPr/>
          <p:nvPr/>
        </p:nvSpPr>
        <p:spPr>
          <a:xfrm>
            <a:off x="257577" y="720878"/>
            <a:ext cx="3593206" cy="4315701"/>
          </a:xfrm>
          <a:prstGeom prst="roundRect">
            <a:avLst>
              <a:gd name="adj" fmla="val 4381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6" name="Picture 2" descr="Isometric Server room and big data processing concept, datacenter and data base icon Free Vector">
            <a:extLst>
              <a:ext uri="{FF2B5EF4-FFF2-40B4-BE49-F238E27FC236}">
                <a16:creationId xmlns:a16="http://schemas.microsoft.com/office/drawing/2014/main" xmlns="" id="{26082634-C3D0-4510-ACEE-F877E2F53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2540"/>
          <a:stretch/>
        </p:blipFill>
        <p:spPr bwMode="auto">
          <a:xfrm>
            <a:off x="4830844" y="1981708"/>
            <a:ext cx="2164574" cy="21645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64D18778-DBFE-41A0-8BC7-054D840EAE63}"/>
              </a:ext>
            </a:extLst>
          </p:cNvPr>
          <p:cNvSpPr/>
          <p:nvPr/>
        </p:nvSpPr>
        <p:spPr>
          <a:xfrm>
            <a:off x="4023839" y="2838023"/>
            <a:ext cx="788869" cy="517905"/>
          </a:xfrm>
          <a:prstGeom prst="rightArrow">
            <a:avLst>
              <a:gd name="adj1" fmla="val 50000"/>
              <a:gd name="adj2" fmla="val 636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DC9BA65-2C21-4F20-BC24-6D49E1AFD933}"/>
              </a:ext>
            </a:extLst>
          </p:cNvPr>
          <p:cNvGrpSpPr/>
          <p:nvPr/>
        </p:nvGrpSpPr>
        <p:grpSpPr>
          <a:xfrm>
            <a:off x="403891" y="817165"/>
            <a:ext cx="929817" cy="929816"/>
            <a:chOff x="618064" y="1625538"/>
            <a:chExt cx="1396109" cy="1396109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08B45AEA-62EC-4488-A930-C5B7218CF76B}"/>
                </a:ext>
              </a:extLst>
            </p:cNvPr>
            <p:cNvSpPr/>
            <p:nvPr/>
          </p:nvSpPr>
          <p:spPr>
            <a:xfrm>
              <a:off x="618064" y="1625538"/>
              <a:ext cx="1396109" cy="139610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6CB600BD-BFC6-413A-90F6-3E39C285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7905" y="1933140"/>
              <a:ext cx="904545" cy="904545"/>
            </a:xfrm>
            <a:prstGeom prst="rect">
              <a:avLst/>
            </a:prstGeom>
          </p:spPr>
        </p:pic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6069ADCD-B049-4163-91AE-8454D2A2DEA4}"/>
              </a:ext>
            </a:extLst>
          </p:cNvPr>
          <p:cNvSpPr/>
          <p:nvPr/>
        </p:nvSpPr>
        <p:spPr>
          <a:xfrm>
            <a:off x="1358593" y="797242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РНИОН</a:t>
            </a:r>
            <a:endParaRPr lang="kk-KZ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DB34EF4E-E3CD-4E5F-A764-A7717F35BE71}"/>
              </a:ext>
            </a:extLst>
          </p:cNvPr>
          <p:cNvSpPr/>
          <p:nvPr/>
        </p:nvSpPr>
        <p:spPr>
          <a:xfrm>
            <a:off x="1385424" y="2877597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ИНИС</a:t>
            </a:r>
            <a:endParaRPr lang="kk-KZ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55CFCF3A-41B9-4B85-B8A9-F20256EAE550}"/>
              </a:ext>
            </a:extLst>
          </p:cNvPr>
          <p:cNvSpPr/>
          <p:nvPr/>
        </p:nvSpPr>
        <p:spPr>
          <a:xfrm>
            <a:off x="1385425" y="3975707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ЦУЛС</a:t>
            </a:r>
            <a:endParaRPr lang="kk-KZ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CDB4C1-7B28-4BC8-8B78-5269FE8284BF}"/>
              </a:ext>
            </a:extLst>
          </p:cNvPr>
          <p:cNvSpPr/>
          <p:nvPr/>
        </p:nvSpPr>
        <p:spPr>
          <a:xfrm>
            <a:off x="2730243" y="856204"/>
            <a:ext cx="1072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" b="1" dirty="0">
                <a:ea typeface="Courier New" panose="02070309020205020404" pitchFamily="49" charset="0"/>
              </a:rPr>
              <a:t>ЗАПУЩЕНА В ЭКСПЛУАТАЦИЮ В 2002 Г</a:t>
            </a:r>
            <a:endParaRPr lang="x-none" sz="6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1670552-5F7C-46A9-95B6-B6C2F8A94606}"/>
              </a:ext>
            </a:extLst>
          </p:cNvPr>
          <p:cNvSpPr/>
          <p:nvPr/>
        </p:nvSpPr>
        <p:spPr>
          <a:xfrm>
            <a:off x="2730243" y="1981708"/>
            <a:ext cx="1072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" b="1" dirty="0">
                <a:ea typeface="Courier New" panose="02070309020205020404" pitchFamily="49" charset="0"/>
              </a:rPr>
              <a:t>ЗАПУЩЕНА В ЭКСПЛУАТАЦИЮ В 2001 Г</a:t>
            </a:r>
            <a:endParaRPr lang="x-none" sz="6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25F0F9D-974C-4F34-8BE9-35F175B5DA1A}"/>
              </a:ext>
            </a:extLst>
          </p:cNvPr>
          <p:cNvSpPr/>
          <p:nvPr/>
        </p:nvSpPr>
        <p:spPr>
          <a:xfrm>
            <a:off x="2730243" y="2923764"/>
            <a:ext cx="1072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" b="1" dirty="0">
                <a:ea typeface="Courier New" panose="02070309020205020404" pitchFamily="49" charset="0"/>
              </a:rPr>
              <a:t>ЗАПУЩЕНА В ЭКСПЛУАТАЦИЮ В 2001 Г</a:t>
            </a:r>
            <a:endParaRPr lang="x-none" sz="6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CCD6E1E-8931-467B-980D-FBAD0DE58F5B}"/>
              </a:ext>
            </a:extLst>
          </p:cNvPr>
          <p:cNvSpPr/>
          <p:nvPr/>
        </p:nvSpPr>
        <p:spPr>
          <a:xfrm>
            <a:off x="5590037" y="3710959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ИБД</a:t>
            </a:r>
            <a:endParaRPr lang="kk-KZ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933D497-641C-44F3-8C3D-1EB83C84F9CC}"/>
              </a:ext>
            </a:extLst>
          </p:cNvPr>
          <p:cNvGrpSpPr/>
          <p:nvPr/>
        </p:nvGrpSpPr>
        <p:grpSpPr>
          <a:xfrm>
            <a:off x="403891" y="1876252"/>
            <a:ext cx="929817" cy="929816"/>
            <a:chOff x="618064" y="1625538"/>
            <a:chExt cx="1396109" cy="1396109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DFC62F46-1BA8-4945-BDFF-DC55146F4327}"/>
                </a:ext>
              </a:extLst>
            </p:cNvPr>
            <p:cNvSpPr/>
            <p:nvPr/>
          </p:nvSpPr>
          <p:spPr>
            <a:xfrm>
              <a:off x="618064" y="1625538"/>
              <a:ext cx="1396109" cy="139610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2AF1900B-BEAD-448B-9913-C37584A9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7905" y="1933140"/>
              <a:ext cx="904545" cy="90454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FBDAACE5-1B1D-49C7-82B6-2A2173B835EA}"/>
              </a:ext>
            </a:extLst>
          </p:cNvPr>
          <p:cNvGrpSpPr/>
          <p:nvPr/>
        </p:nvGrpSpPr>
        <p:grpSpPr>
          <a:xfrm>
            <a:off x="403891" y="2935340"/>
            <a:ext cx="929817" cy="929816"/>
            <a:chOff x="618064" y="1625538"/>
            <a:chExt cx="1396109" cy="1396109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B7ED6536-08A7-4A3A-9C39-2CE49B207789}"/>
                </a:ext>
              </a:extLst>
            </p:cNvPr>
            <p:cNvSpPr/>
            <p:nvPr/>
          </p:nvSpPr>
          <p:spPr>
            <a:xfrm>
              <a:off x="618064" y="1625538"/>
              <a:ext cx="1396109" cy="139610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E67C3506-8A5F-4140-8D14-164A939A7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7905" y="1933140"/>
              <a:ext cx="904545" cy="90454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9A80112-079A-4A2D-A83B-C12FF8B23322}"/>
              </a:ext>
            </a:extLst>
          </p:cNvPr>
          <p:cNvGrpSpPr/>
          <p:nvPr/>
        </p:nvGrpSpPr>
        <p:grpSpPr>
          <a:xfrm>
            <a:off x="403891" y="3994428"/>
            <a:ext cx="929817" cy="929816"/>
            <a:chOff x="618064" y="1625538"/>
            <a:chExt cx="1396109" cy="13961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AF0AB7A3-D308-4FE7-AC30-0D191E48E508}"/>
                </a:ext>
              </a:extLst>
            </p:cNvPr>
            <p:cNvSpPr/>
            <p:nvPr/>
          </p:nvSpPr>
          <p:spPr>
            <a:xfrm>
              <a:off x="618064" y="1625538"/>
              <a:ext cx="1396109" cy="139610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D44FF1B-B436-4A14-9072-BA9CF864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7905" y="1933140"/>
              <a:ext cx="904545" cy="904545"/>
            </a:xfrm>
            <a:prstGeom prst="rect">
              <a:avLst/>
            </a:prstGeom>
          </p:spPr>
        </p:pic>
      </p:grp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14E1812A-8B47-41EF-BFEE-31E1761EF975}"/>
              </a:ext>
            </a:extLst>
          </p:cNvPr>
          <p:cNvCxnSpPr/>
          <p:nvPr/>
        </p:nvCxnSpPr>
        <p:spPr>
          <a:xfrm flipH="1">
            <a:off x="403891" y="1819103"/>
            <a:ext cx="331085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EBC66D2D-5452-4F77-BB87-8EB0CBDAC988}"/>
              </a:ext>
            </a:extLst>
          </p:cNvPr>
          <p:cNvCxnSpPr/>
          <p:nvPr/>
        </p:nvCxnSpPr>
        <p:spPr>
          <a:xfrm flipH="1">
            <a:off x="403891" y="3940448"/>
            <a:ext cx="331085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5BAE33F-B540-4AA2-9E10-823682823AB6}"/>
              </a:ext>
            </a:extLst>
          </p:cNvPr>
          <p:cNvCxnSpPr/>
          <p:nvPr/>
        </p:nvCxnSpPr>
        <p:spPr>
          <a:xfrm flipH="1">
            <a:off x="403891" y="2853493"/>
            <a:ext cx="331085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07CD734-74F3-4DCA-8642-69DB9DCE5DBD}"/>
              </a:ext>
            </a:extLst>
          </p:cNvPr>
          <p:cNvSpPr/>
          <p:nvPr/>
        </p:nvSpPr>
        <p:spPr>
          <a:xfrm>
            <a:off x="1358593" y="190628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СОНО</a:t>
            </a:r>
            <a:endParaRPr lang="kk-KZ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971BAA2-68EB-4BD8-A9DE-067FC6537086}"/>
              </a:ext>
            </a:extLst>
          </p:cNvPr>
          <p:cNvSpPr/>
          <p:nvPr/>
        </p:nvSpPr>
        <p:spPr>
          <a:xfrm>
            <a:off x="2730243" y="4008969"/>
            <a:ext cx="1072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" b="1" dirty="0">
                <a:ea typeface="Courier New" panose="02070309020205020404" pitchFamily="49" charset="0"/>
              </a:rPr>
              <a:t>ЗАПУЩЕНА В ЭКСПЛУАТАЦИЮ В 2001 Г</a:t>
            </a:r>
            <a:endParaRPr lang="x-none" sz="6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87E258A-8EA6-41E6-8B72-EDD5F58C13AB}"/>
              </a:ext>
            </a:extLst>
          </p:cNvPr>
          <p:cNvSpPr/>
          <p:nvPr/>
        </p:nvSpPr>
        <p:spPr>
          <a:xfrm>
            <a:off x="1385424" y="2248185"/>
            <a:ext cx="20435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C00000"/>
                </a:solidFill>
                <a:ea typeface="Courier New" panose="02070309020205020404" pitchFamily="49" charset="0"/>
              </a:rPr>
              <a:t>Ограничение в работе в пиковые периоды отчетности</a:t>
            </a:r>
            <a:endParaRPr lang="x-none" sz="105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20E278E-55BF-4F96-BF3E-DFF1869932EE}"/>
              </a:ext>
            </a:extLst>
          </p:cNvPr>
          <p:cNvSpPr/>
          <p:nvPr/>
        </p:nvSpPr>
        <p:spPr>
          <a:xfrm>
            <a:off x="1385424" y="3221887"/>
            <a:ext cx="20304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25" b="1" dirty="0">
                <a:solidFill>
                  <a:srgbClr val="C00000"/>
                </a:solidFill>
                <a:ea typeface="Courier New" panose="02070309020205020404" pitchFamily="49" charset="0"/>
              </a:rPr>
              <a:t>Распределенная архитектура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25" b="1" dirty="0">
                <a:solidFill>
                  <a:srgbClr val="C00000"/>
                </a:solidFill>
              </a:rPr>
              <a:t>Добавление новых узлов занимает несколько месяцев включая синхронизацию данных</a:t>
            </a:r>
            <a:endParaRPr lang="x-none" sz="825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F78F1FAD-5A59-4393-9AE6-B60CD2E38101}"/>
              </a:ext>
            </a:extLst>
          </p:cNvPr>
          <p:cNvSpPr/>
          <p:nvPr/>
        </p:nvSpPr>
        <p:spPr>
          <a:xfrm>
            <a:off x="1385424" y="4352357"/>
            <a:ext cx="1677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ea typeface="Courier New" panose="02070309020205020404" pitchFamily="49" charset="0"/>
              </a:rPr>
              <a:t>Ограничение производительности</a:t>
            </a:r>
            <a:endParaRPr lang="x-none" sz="900" b="1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219F61F-DE11-40C2-81E2-05811F670091}"/>
              </a:ext>
            </a:extLst>
          </p:cNvPr>
          <p:cNvSpPr/>
          <p:nvPr/>
        </p:nvSpPr>
        <p:spPr>
          <a:xfrm>
            <a:off x="5282863" y="2101146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ИСНА</a:t>
            </a:r>
            <a:endParaRPr lang="kk-KZ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BFED352E-A99F-4FB3-8CB1-D934B0709F09}"/>
              </a:ext>
            </a:extLst>
          </p:cNvPr>
          <p:cNvSpPr/>
          <p:nvPr/>
        </p:nvSpPr>
        <p:spPr>
          <a:xfrm>
            <a:off x="6709494" y="2159412"/>
            <a:ext cx="1950349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ea typeface="Courier New" panose="02070309020205020404" pitchFamily="49" charset="0"/>
              </a:rPr>
              <a:t>БОЛЕЕ ПРОИЗВОДИТЕЛЬНЫЕ СИСТЕМЫ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</a:rPr>
              <a:t>СОВРЕМЕННЫЕ ТЕХНОЛОГИИ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</a:rPr>
              <a:t>ЦЕНТРАЛИЗОВАННАЯ АРХИТЕКТУРА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</a:rPr>
              <a:t>ИСКЛЮЧЕНИЕ ДУБЛИРОВАНИЯ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</a:rPr>
              <a:t>ОПТИМИЗАЦИЯ ВЗАИМОДЕЙСТВИЯ С ВНЕШНИМИ СИСТЕМАМИ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</a:rPr>
              <a:t>ОПТИМИЗИРОВАННЫЕ ПРОЦЕССЫ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0D75F07E-B99F-47B7-B412-4CB4D34CEDF6}"/>
              </a:ext>
            </a:extLst>
          </p:cNvPr>
          <p:cNvSpPr/>
          <p:nvPr/>
        </p:nvSpPr>
        <p:spPr>
          <a:xfrm>
            <a:off x="1385424" y="1154282"/>
            <a:ext cx="2354211" cy="69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88" b="1" dirty="0">
                <a:solidFill>
                  <a:srgbClr val="C00000"/>
                </a:solidFill>
                <a:ea typeface="Courier New" panose="02070309020205020404" pitchFamily="49" charset="0"/>
              </a:rPr>
              <a:t>Устаревшая архитектура и технология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88" b="1" dirty="0">
                <a:solidFill>
                  <a:srgbClr val="C00000"/>
                </a:solidFill>
              </a:rPr>
              <a:t>Отсутствие онлайн взаимодействия с </a:t>
            </a:r>
            <a:r>
              <a:rPr lang="ru-RU" sz="788" b="1" dirty="0" err="1">
                <a:solidFill>
                  <a:srgbClr val="C00000"/>
                </a:solidFill>
              </a:rPr>
              <a:t>внешнимим</a:t>
            </a:r>
            <a:r>
              <a:rPr lang="ru-RU" sz="788" b="1" dirty="0">
                <a:solidFill>
                  <a:srgbClr val="C00000"/>
                </a:solidFill>
              </a:rPr>
              <a:t> системами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788" b="1" dirty="0">
                <a:solidFill>
                  <a:srgbClr val="C00000"/>
                </a:solidFill>
              </a:rPr>
              <a:t>Длительные процедуры актуализации данных</a:t>
            </a:r>
            <a:endParaRPr lang="x-none" sz="788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47D3C80-C95C-4600-82F9-7D9A9FB34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90" y="912126"/>
            <a:ext cx="1089215" cy="83873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ECFB355-5B9A-4094-9061-914876A758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85" y="4328735"/>
            <a:ext cx="707842" cy="707842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9508B4B-C7C7-426F-AAAD-B99C34C7268B}"/>
              </a:ext>
            </a:extLst>
          </p:cNvPr>
          <p:cNvSpPr/>
          <p:nvPr/>
        </p:nvSpPr>
        <p:spPr>
          <a:xfrm>
            <a:off x="6779416" y="1046588"/>
            <a:ext cx="19503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100" b="1" dirty="0">
                <a:solidFill>
                  <a:srgbClr val="002060"/>
                </a:solidFill>
                <a:ea typeface="Courier New" panose="02070309020205020404" pitchFamily="49" charset="0"/>
              </a:rPr>
              <a:t>КРУГЛОСУТОЧНЫЙ МОНИТОРИНГ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0BD75EC5-B010-4361-9EFF-2712F2209769}"/>
              </a:ext>
            </a:extLst>
          </p:cNvPr>
          <p:cNvSpPr/>
          <p:nvPr/>
        </p:nvSpPr>
        <p:spPr>
          <a:xfrm>
            <a:off x="6465654" y="4506245"/>
            <a:ext cx="19503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100" b="1">
                <a:solidFill>
                  <a:srgbClr val="002060"/>
                </a:solidFill>
                <a:ea typeface="Courier New" panose="02070309020205020404" pitchFamily="49" charset="0"/>
              </a:rPr>
              <a:t>ДОСТУП СЕРВИСОВ </a:t>
            </a:r>
            <a:br>
              <a:rPr lang="ru-RU" sz="1100" b="1">
                <a:solidFill>
                  <a:srgbClr val="002060"/>
                </a:solidFill>
                <a:ea typeface="Courier New" panose="02070309020205020404" pitchFamily="49" charset="0"/>
              </a:rPr>
            </a:br>
            <a:r>
              <a:rPr lang="ru-RU" sz="1100" b="1">
                <a:solidFill>
                  <a:srgbClr val="002060"/>
                </a:solidFill>
                <a:ea typeface="Courier New" panose="02070309020205020404" pitchFamily="49" charset="0"/>
              </a:rPr>
              <a:t>24/7/365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475;p28"/>
          <p:cNvSpPr/>
          <p:nvPr/>
        </p:nvSpPr>
        <p:spPr>
          <a:xfrm>
            <a:off x="2137711" y="3881457"/>
            <a:ext cx="3912342" cy="66084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2052435" y="784355"/>
            <a:ext cx="3912342" cy="75526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130830" y="784355"/>
            <a:ext cx="2219477" cy="755260"/>
          </a:xfrm>
          <a:prstGeom prst="homePlate">
            <a:avLst>
              <a:gd name="adj" fmla="val 25149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2371853" y="799836"/>
            <a:ext cx="3537400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ОБЪЯВЛЕНИЯ О ГОСУДАРСТВЕННЫХ ЗАКУПКАХ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СПРАВОЧНИКИ, РЕЕСТРЫ НЕДОБРОСОВЕСТНЫХ ПОСТАВЩИКОВ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ГОДОВЫЕ ПЛАНЫ, ЛОТЫ И ДОГОВОРА И Т.Д.</a:t>
            </a:r>
            <a:endParaRPr dirty="0"/>
          </a:p>
        </p:txBody>
      </p:sp>
      <p:sp>
        <p:nvSpPr>
          <p:cNvPr id="441" name="Google Shape;441;p28"/>
          <p:cNvSpPr txBox="1"/>
          <p:nvPr/>
        </p:nvSpPr>
        <p:spPr>
          <a:xfrm>
            <a:off x="565874" y="855008"/>
            <a:ext cx="169550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ru-RU" b="1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API АИИС ЭГЗ</a:t>
            </a:r>
            <a:endParaRPr sz="11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17" y="6396236"/>
            <a:ext cx="106764" cy="10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091" y="6374266"/>
            <a:ext cx="106764" cy="10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878" y="6377531"/>
            <a:ext cx="106764" cy="10676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8"/>
          <p:cNvSpPr/>
          <p:nvPr/>
        </p:nvSpPr>
        <p:spPr>
          <a:xfrm>
            <a:off x="6144697" y="30776"/>
            <a:ext cx="2997298" cy="5145305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025"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28" descr="NADLoC â ÐÐ°ÑÐ¸Ð¾Ð½Ð°Ð»ÑÐ½Ð¾Ðµ Ð°Ð³ÐµÐ½ÑÑÑÐ²Ð¾ Ð¿Ð¾ ÑÐ°Ð·Ð²Ð¸ÑÐ¸Ñ Ð¼ÐµÑÑÐ½Ð¾Ð³Ð¾ ÑÐ¾Ð´ÐµÑÐ¶Ð°Ð½Ð¸Ñ   ÐÐ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0049" y="1625289"/>
            <a:ext cx="516104" cy="55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8" descr="www.askom-service.k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1292" y="1609866"/>
            <a:ext cx="901700" cy="29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8"/>
          <p:cNvPicPr preferRelativeResize="0"/>
          <p:nvPr/>
        </p:nvPicPr>
        <p:blipFill rotWithShape="1">
          <a:blip r:embed="rId6">
            <a:alphaModFix/>
          </a:blip>
          <a:srcRect l="18878" t="6163" r="75123" b="90930"/>
          <a:stretch/>
        </p:blipFill>
        <p:spPr>
          <a:xfrm>
            <a:off x="2814921" y="1996899"/>
            <a:ext cx="985442" cy="29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8" descr="https://www.itinnovations.com.ua/wp-content/uploads/2017/10/IT_logo_201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91446" y="1663101"/>
            <a:ext cx="867367" cy="29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3485" y="1651778"/>
            <a:ext cx="644283" cy="36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8" descr="NBK Logo.sv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9610" y="1620579"/>
            <a:ext cx="940669" cy="32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8" descr="http://www.asia-soft.kz/asoft/images/header.jpg"/>
          <p:cNvPicPr preferRelativeResize="0"/>
          <p:nvPr/>
        </p:nvPicPr>
        <p:blipFill rotWithShape="1">
          <a:blip r:embed="rId10">
            <a:alphaModFix/>
          </a:blip>
          <a:srcRect r="81549"/>
          <a:stretch/>
        </p:blipFill>
        <p:spPr>
          <a:xfrm>
            <a:off x="3820118" y="1975109"/>
            <a:ext cx="796186" cy="35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8" descr="http://www.itr.kz/img/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4423" y="1663101"/>
            <a:ext cx="492941" cy="26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8" descr="PRO-Sphere (ÐÐ Ð-Ð¡ÑÐµÑÐ°)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396" y="1974470"/>
            <a:ext cx="704072" cy="28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8" descr="Ð¡Ð°Ð¼ÑÑÐº ÐÐ°Ð·ÑÐ½Ð° ÐÐ¾Ð½ÑÑÐ°ÐºÑ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1519" y="1606745"/>
            <a:ext cx="468218" cy="4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6442" y="807329"/>
            <a:ext cx="720398" cy="675657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8"/>
          <p:cNvSpPr txBox="1"/>
          <p:nvPr/>
        </p:nvSpPr>
        <p:spPr>
          <a:xfrm>
            <a:off x="6203024" y="956148"/>
            <a:ext cx="2547671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3" tIns="25706" rIns="51413" bIns="25706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9" name="Google Shape;459;p28"/>
          <p:cNvSpPr/>
          <p:nvPr/>
        </p:nvSpPr>
        <p:spPr>
          <a:xfrm>
            <a:off x="6249512" y="823077"/>
            <a:ext cx="2577047" cy="25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3" tIns="25706" rIns="51413" bIns="25706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50 </a:t>
            </a: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СЕРВИСОВ РЕАЛИЗОВАНО НА ПОРТАЛЕ «ЭЛЕКТРОННЫЕ ГОСУДАРСТВЕННЫЕ ЗАКУПКИ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8"/>
          <p:cNvSpPr txBox="1"/>
          <p:nvPr/>
        </p:nvSpPr>
        <p:spPr>
          <a:xfrm>
            <a:off x="693720" y="4521756"/>
            <a:ext cx="15277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1" name="Google Shape;461;p28"/>
          <p:cNvPicPr preferRelativeResize="0"/>
          <p:nvPr/>
        </p:nvPicPr>
        <p:blipFill rotWithShape="1">
          <a:blip r:embed="rId6">
            <a:alphaModFix/>
          </a:blip>
          <a:srcRect l="18878" t="6163" r="75123" b="90930"/>
          <a:stretch/>
        </p:blipFill>
        <p:spPr>
          <a:xfrm>
            <a:off x="171853" y="3538279"/>
            <a:ext cx="822851" cy="24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8" descr="https://static.wixstatic.com/media/9b42ee_99d4b032ffb34d108a21c3fd75c311c1.png/v1/fill/w_197,h_48,al_c,usm_0.66_1.00_0.01/9b42ee_99d4b032ffb34d108a21c3fd75c311c1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0564" y="3552738"/>
            <a:ext cx="807425" cy="196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28"/>
          <p:cNvGrpSpPr/>
          <p:nvPr/>
        </p:nvGrpSpPr>
        <p:grpSpPr>
          <a:xfrm>
            <a:off x="1995253" y="3484621"/>
            <a:ext cx="879532" cy="287693"/>
            <a:chOff x="223124" y="3043237"/>
            <a:chExt cx="1310386" cy="428625"/>
          </a:xfrm>
        </p:grpSpPr>
        <p:sp>
          <p:nvSpPr>
            <p:cNvPr id="464" name="Google Shape;464;p28"/>
            <p:cNvSpPr/>
            <p:nvPr/>
          </p:nvSpPr>
          <p:spPr>
            <a:xfrm>
              <a:off x="236317" y="3043237"/>
              <a:ext cx="1297193" cy="428625"/>
            </a:xfrm>
            <a:prstGeom prst="rect">
              <a:avLst/>
            </a:prstGeom>
            <a:solidFill>
              <a:srgbClr val="2E75B5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5" name="Google Shape;465;p28" descr="moyuchet.kz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23124" y="3095625"/>
              <a:ext cx="1228725" cy="323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6" name="Google Shape;466;p28"/>
          <p:cNvSpPr/>
          <p:nvPr/>
        </p:nvSpPr>
        <p:spPr>
          <a:xfrm>
            <a:off x="6245959" y="2961589"/>
            <a:ext cx="2857936" cy="20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Новые сервисы </a:t>
            </a:r>
            <a:r>
              <a:rPr lang="ru-RU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для  рынка:</a:t>
            </a: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srgbClr val="000000"/>
              </a:buClr>
              <a:buSzPts val="1400"/>
            </a:pPr>
            <a:endParaRPr sz="11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0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НАЧИСЛЕНИЯ НА НАЛОГОПЛАТЕЛЬЩИКА ПО ВСЕМ НАЛОГАМ (ЗЕМЛЯ, ИМУЩЕСТВО, ТРАНСПОРТ И ДР.)</a:t>
            </a:r>
            <a:endParaRPr lang="ru-RU" sz="2400" dirty="0"/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0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ПРИЕМ НАЛОГОВОЙ ОТЧЁТНОСТИ И ДЕКЛАРАЦИЙ</a:t>
            </a:r>
            <a:endParaRPr lang="ru-RU" sz="2400" dirty="0"/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0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ИНФОРМАЦИЯ ОБ УПЛАЧЕННЫХ СУММАХ НА ЛИЦЕВОМ СЧЕТЕ НАЛОГОПЛАТЕЛЬЩИКА</a:t>
            </a:r>
            <a:endParaRPr lang="ru-RU" sz="2400" dirty="0"/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0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СЕРВИС ПРЕДОСТАВЛЕНИЯ НАЛОГОВОЙ ЗАДОЛЖЕННОСТИ</a:t>
            </a:r>
            <a:endParaRPr lang="ru-RU" sz="2400" dirty="0"/>
          </a:p>
        </p:txBody>
      </p:sp>
      <p:sp>
        <p:nvSpPr>
          <p:cNvPr id="467" name="Google Shape;467;p28"/>
          <p:cNvSpPr txBox="1"/>
          <p:nvPr/>
        </p:nvSpPr>
        <p:spPr>
          <a:xfrm>
            <a:off x="6284059" y="2252512"/>
            <a:ext cx="2755853" cy="53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3" tIns="25706" rIns="51413" bIns="25706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1,300  МЛН. ЗАКЛЮЧЕННЫХ ДОГОВОРОВ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4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900 ТЫС. РАЗМЕЩЕННЫХ ЛОТОВ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srgbClr val="000000"/>
              </a:buClr>
              <a:buSzPts val="1100"/>
            </a:pP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6249631" y="1573429"/>
            <a:ext cx="2590247" cy="51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3" tIns="25706" rIns="51413" bIns="25706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ОРГАНИЗАЦИЙ ПОЛЬЗОВАТЕЛЕЙ «ЭЛЕКТРОННЫХ ГОСУДАРСТВЕННЫХ ЗАКУПОК» (ЭГЗ)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400"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812845" y="3349305"/>
            <a:ext cx="521771" cy="52177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8"/>
          <p:cNvSpPr txBox="1"/>
          <p:nvPr/>
        </p:nvSpPr>
        <p:spPr>
          <a:xfrm>
            <a:off x="129256" y="6657579"/>
            <a:ext cx="138548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2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969303" y="3473145"/>
            <a:ext cx="1124579" cy="27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8"/>
          <p:cNvPicPr preferRelativeResize="0"/>
          <p:nvPr/>
        </p:nvPicPr>
        <p:blipFill rotWithShape="1">
          <a:blip r:embed="rId19">
            <a:alphaModFix/>
          </a:blip>
          <a:srcRect l="4607" r="7883"/>
          <a:stretch/>
        </p:blipFill>
        <p:spPr>
          <a:xfrm>
            <a:off x="1769586" y="1980062"/>
            <a:ext cx="903685" cy="33146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8"/>
          <p:cNvSpPr txBox="1"/>
          <p:nvPr/>
        </p:nvSpPr>
        <p:spPr>
          <a:xfrm>
            <a:off x="291891" y="-1121331"/>
            <a:ext cx="5319200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endParaRPr sz="1500" b="1">
              <a:solidFill>
                <a:srgbClr val="1E6C47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srgbClr val="000000"/>
              </a:buClr>
              <a:buSzPts val="2000"/>
            </a:pPr>
            <a:endParaRPr sz="1500" b="1">
              <a:solidFill>
                <a:srgbClr val="1E6C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p28"/>
          <p:cNvSpPr/>
          <p:nvPr/>
        </p:nvSpPr>
        <p:spPr>
          <a:xfrm>
            <a:off x="2052435" y="2393901"/>
            <a:ext cx="3912342" cy="918393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8"/>
          <p:cNvSpPr/>
          <p:nvPr/>
        </p:nvSpPr>
        <p:spPr>
          <a:xfrm>
            <a:off x="130830" y="2393901"/>
            <a:ext cx="2219477" cy="918393"/>
          </a:xfrm>
          <a:prstGeom prst="homePlate">
            <a:avLst>
              <a:gd name="adj" fmla="val 25149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8"/>
          <p:cNvSpPr txBox="1"/>
          <p:nvPr/>
        </p:nvSpPr>
        <p:spPr>
          <a:xfrm>
            <a:off x="2356613" y="2394142"/>
            <a:ext cx="3788084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НАЛОГОПЛАТЕЛЬЩИКОВ</a:t>
            </a:r>
            <a:endParaRPr lang="ru-RU"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РЕЕСТР ПЛАТЕЛЬЩИКОВ НДС</a:t>
            </a:r>
            <a:endParaRPr lang="ru-RU"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НЕБЛАГОНАДЕЖНЫХ НАЛОГОПЛАТЕЛЬЩИКОВ</a:t>
            </a:r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ДОКУМЕНТА, ПОДТВЕРЖДАЮЩЕГО РЕЗИДЕНСТВА РК </a:t>
            </a:r>
            <a:r>
              <a:rPr lang="ru-RU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Т.Д.</a:t>
            </a:r>
            <a:endParaRPr lang="ru-RU" sz="11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78" name="Google Shape;478;p28"/>
          <p:cNvSpPr txBox="1"/>
          <p:nvPr/>
        </p:nvSpPr>
        <p:spPr>
          <a:xfrm>
            <a:off x="565874" y="2464554"/>
            <a:ext cx="169550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API ИС КГД МФ РК</a:t>
            </a:r>
            <a:endParaRPr/>
          </a:p>
        </p:txBody>
      </p:sp>
      <p:pic>
        <p:nvPicPr>
          <p:cNvPr id="479" name="Google Shape;479;p2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72602" y="2497610"/>
            <a:ext cx="557135" cy="55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520795" y="3363580"/>
            <a:ext cx="441270" cy="44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8"/>
          <p:cNvPicPr preferRelativeResize="0"/>
          <p:nvPr/>
        </p:nvPicPr>
        <p:blipFill rotWithShape="1">
          <a:blip r:embed="rId22">
            <a:alphaModFix/>
          </a:blip>
          <a:srcRect l="18132" t="26986" r="51482" b="26448"/>
          <a:stretch/>
        </p:blipFill>
        <p:spPr>
          <a:xfrm>
            <a:off x="4169908" y="3356237"/>
            <a:ext cx="439195" cy="44872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8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API</a:t>
            </a:r>
            <a:endParaRPr lang="kk-K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Google Shape;476;p28"/>
          <p:cNvSpPr/>
          <p:nvPr/>
        </p:nvSpPr>
        <p:spPr>
          <a:xfrm>
            <a:off x="129256" y="3881456"/>
            <a:ext cx="2158302" cy="660845"/>
          </a:xfrm>
          <a:prstGeom prst="homePlate">
            <a:avLst>
              <a:gd name="adj" fmla="val 25149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78;p28"/>
          <p:cNvSpPr txBox="1"/>
          <p:nvPr/>
        </p:nvSpPr>
        <p:spPr>
          <a:xfrm>
            <a:off x="425853" y="3900255"/>
            <a:ext cx="169550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1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API ИС </a:t>
            </a:r>
            <a:r>
              <a:rPr lang="ru-RU" sz="18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«ЭСФ»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5594" y="39964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100" b="1" cap="all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API-</a:t>
            </a:r>
            <a:r>
              <a:rPr lang="ru-RU" sz="1100" b="1" cap="all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интерфейс  Электронный счет фактуры</a:t>
            </a:r>
          </a:p>
          <a:p>
            <a:pPr marL="214313" lvl="1" indent="-214313"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100" b="1" cap="all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API-</a:t>
            </a:r>
            <a:r>
              <a:rPr lang="ru-RU" sz="1100" b="1" cap="all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интерфейс Виртуального склада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6" y="4654963"/>
            <a:ext cx="728436" cy="262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85" y="4681241"/>
            <a:ext cx="1317034" cy="278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5" y="4593686"/>
            <a:ext cx="461068" cy="4377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5945" y="4681241"/>
            <a:ext cx="14750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chemeClr val="dk1"/>
              </a:buClr>
              <a:buSzPts val="1600"/>
            </a:pPr>
            <a:r>
              <a:rPr lang="ru-RU" sz="1100" b="1" dirty="0" smtClean="0">
                <a:solidFill>
                  <a:schemeClr val="dk1"/>
                </a:solidFill>
                <a:ea typeface="Calibri"/>
                <a:cs typeface="Calibri"/>
              </a:rPr>
              <a:t>ТОО </a:t>
            </a:r>
            <a:r>
              <a:rPr lang="en-US" sz="1100" b="1" dirty="0" smtClean="0">
                <a:solidFill>
                  <a:schemeClr val="dk1"/>
                </a:solidFill>
                <a:ea typeface="Calibri"/>
                <a:cs typeface="Calibri"/>
              </a:rPr>
              <a:t>KDV</a:t>
            </a:r>
            <a:r>
              <a:rPr lang="kk-KZ" sz="1100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kk-KZ" sz="1100" b="1" dirty="0" smtClean="0">
                <a:solidFill>
                  <a:schemeClr val="dk1"/>
                </a:solidFill>
                <a:ea typeface="Calibri"/>
                <a:cs typeface="Calibri"/>
              </a:rPr>
              <a:t>КАЗАХСТАН</a:t>
            </a:r>
            <a:endParaRPr lang="ru-RU" sz="1100" b="1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93" y="4540611"/>
            <a:ext cx="529178" cy="529178"/>
          </a:xfrm>
          <a:prstGeom prst="rect">
            <a:avLst/>
          </a:prstGeom>
        </p:spPr>
      </p:pic>
      <p:sp>
        <p:nvSpPr>
          <p:cNvPr id="54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5" name="Номер слайда 7">
            <a:extLst>
              <a:ext uri="{FF2B5EF4-FFF2-40B4-BE49-F238E27FC236}">
                <a16:creationId xmlns:a16="http://schemas.microsoft.com/office/drawing/2014/main" xmlns="" id="{5303991F-6FCB-4828-937E-4839D4CD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326" y="170054"/>
            <a:ext cx="490878" cy="273844"/>
          </a:xfrm>
        </p:spPr>
        <p:txBody>
          <a:bodyPr/>
          <a:lstStyle/>
          <a:p>
            <a:r>
              <a:rPr lang="kk-KZ" sz="1600" b="1" dirty="0" smtClean="0">
                <a:solidFill>
                  <a:schemeClr val="bg1"/>
                </a:solidFill>
              </a:rPr>
              <a:t>6</a:t>
            </a:r>
            <a:endParaRPr lang="kk-K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7F816AB-A5F1-4458-90C2-9DE3FF5DD98D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9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0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326" y="170054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t>7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70AD180-E4B3-4B52-80F9-E079A4A5455F}"/>
              </a:ext>
            </a:extLst>
          </p:cNvPr>
          <p:cNvSpPr/>
          <p:nvPr/>
        </p:nvSpPr>
        <p:spPr>
          <a:xfrm>
            <a:off x="168796" y="106922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НАЛОГОПЛАТЕЛЬЩИКУ</a:t>
            </a:r>
          </a:p>
        </p:txBody>
      </p:sp>
      <p:pic>
        <p:nvPicPr>
          <p:cNvPr id="1026" name="Picture 2" descr="Картинки по запросу атамекен">
            <a:extLst>
              <a:ext uri="{FF2B5EF4-FFF2-40B4-BE49-F238E27FC236}">
                <a16:creationId xmlns:a16="http://schemas.microsoft.com/office/drawing/2014/main" xmlns="" id="{5D259272-D7E5-4D19-92F6-E84AB3A2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28" y="1246324"/>
            <a:ext cx="1640915" cy="8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1414">
            <a:extLst>
              <a:ext uri="{FF2B5EF4-FFF2-40B4-BE49-F238E27FC236}">
                <a16:creationId xmlns:a16="http://schemas.microsoft.com/office/drawing/2014/main" xmlns="" id="{7F9263FF-2D29-493E-A8DF-FD1D5F7B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67202"/>
            <a:ext cx="1835011" cy="6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CF6962-54E0-4817-B888-710DAD28F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15302" y="1219078"/>
            <a:ext cx="933450" cy="933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88CB82-A60A-45CA-A5B3-E33244806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300612" y="1219078"/>
            <a:ext cx="1071864" cy="10718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F49080-0136-415A-BC0F-1965B47B0BB3}"/>
              </a:ext>
            </a:extLst>
          </p:cNvPr>
          <p:cNvSpPr txBox="1"/>
          <p:nvPr/>
        </p:nvSpPr>
        <p:spPr>
          <a:xfrm>
            <a:off x="602027" y="2665949"/>
            <a:ext cx="148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Работники ЕКЦ 1414 – общие вопросы оказания государственных слуг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9D2A33-D605-4931-A224-5EFA43595D26}"/>
              </a:ext>
            </a:extLst>
          </p:cNvPr>
          <p:cNvSpPr txBox="1"/>
          <p:nvPr/>
        </p:nvSpPr>
        <p:spPr>
          <a:xfrm>
            <a:off x="447169" y="3846522"/>
            <a:ext cx="179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Работники ОГД – специфичные вопросы налогового и таможенного законодательства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B886A8-9845-4599-8DC6-D1360FB530E5}"/>
              </a:ext>
            </a:extLst>
          </p:cNvPr>
          <p:cNvSpPr txBox="1"/>
          <p:nvPr/>
        </p:nvSpPr>
        <p:spPr>
          <a:xfrm>
            <a:off x="519731" y="2385141"/>
            <a:ext cx="165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ПЕРВАЯ ЛИНИЯ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A755330-2662-48B6-966E-D5CD46DA5B01}"/>
              </a:ext>
            </a:extLst>
          </p:cNvPr>
          <p:cNvSpPr txBox="1"/>
          <p:nvPr/>
        </p:nvSpPr>
        <p:spPr>
          <a:xfrm>
            <a:off x="447169" y="3558622"/>
            <a:ext cx="1797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ВТОРАЯ ЛИНИЯ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030B6D7-235F-4F91-B6C3-892E5ED45548}"/>
              </a:ext>
            </a:extLst>
          </p:cNvPr>
          <p:cNvSpPr txBox="1"/>
          <p:nvPr/>
        </p:nvSpPr>
        <p:spPr>
          <a:xfrm>
            <a:off x="2610798" y="2385141"/>
            <a:ext cx="1652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НПП «АТАМЕКЕН» СОВМЕСТНО С СОТРУДНИКАМИ КГД МФ РК  РАЗРАБАТЫВАЕТ </a:t>
            </a:r>
            <a:br>
              <a:rPr lang="ru-RU" sz="1600" b="1" dirty="0"/>
            </a:br>
            <a:r>
              <a:rPr lang="ru-RU" sz="1600" b="1" dirty="0"/>
              <a:t>КОММЕНТАРИИ К НАЛОГОВОМУ КОДЕКСУ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9FBE94A-ACC3-431D-B83D-40CF0C789A1A}"/>
              </a:ext>
            </a:extLst>
          </p:cNvPr>
          <p:cNvSpPr txBox="1"/>
          <p:nvPr/>
        </p:nvSpPr>
        <p:spPr>
          <a:xfrm>
            <a:off x="4880559" y="2385141"/>
            <a:ext cx="165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ВИРТУАЛЬНЫЙ КОНСУЛЬТАНТ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23AC0A-7685-4400-9183-989FB2278F18}"/>
              </a:ext>
            </a:extLst>
          </p:cNvPr>
          <p:cNvSpPr txBox="1"/>
          <p:nvPr/>
        </p:nvSpPr>
        <p:spPr>
          <a:xfrm>
            <a:off x="6810583" y="2385141"/>
            <a:ext cx="2003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ВНЕДРЕНИЕ ГОРИЗОНТАЛЬНОГО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102258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A5F1249F-836F-4C42-9B99-5F85440105E0}"/>
              </a:ext>
            </a:extLst>
          </p:cNvPr>
          <p:cNvSpPr/>
          <p:nvPr/>
        </p:nvSpPr>
        <p:spPr>
          <a:xfrm>
            <a:off x="7187336" y="613954"/>
            <a:ext cx="1956664" cy="4529546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8DC3B8AF-93FF-4E3A-8B06-66C16AAA630B}"/>
              </a:ext>
            </a:extLst>
          </p:cNvPr>
          <p:cNvSpPr/>
          <p:nvPr/>
        </p:nvSpPr>
        <p:spPr>
          <a:xfrm>
            <a:off x="5454325" y="613954"/>
            <a:ext cx="1725680" cy="4529546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CA7C7887-22E7-4BC8-88D1-58DA641E0561}"/>
              </a:ext>
            </a:extLst>
          </p:cNvPr>
          <p:cNvSpPr/>
          <p:nvPr/>
        </p:nvSpPr>
        <p:spPr>
          <a:xfrm>
            <a:off x="3660051" y="613954"/>
            <a:ext cx="1788337" cy="4529546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3630FC5C-9C6B-48EB-8094-70D1FDB28B76}"/>
              </a:ext>
            </a:extLst>
          </p:cNvPr>
          <p:cNvSpPr/>
          <p:nvPr/>
        </p:nvSpPr>
        <p:spPr>
          <a:xfrm>
            <a:off x="1858480" y="613954"/>
            <a:ext cx="1788336" cy="4529546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6DEEBA-015A-4447-B82A-957666C5F4BB}"/>
              </a:ext>
            </a:extLst>
          </p:cNvPr>
          <p:cNvSpPr/>
          <p:nvPr/>
        </p:nvSpPr>
        <p:spPr>
          <a:xfrm>
            <a:off x="0" y="613954"/>
            <a:ext cx="1856153" cy="4529546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7F816AB-A5F1-4458-90C2-9DE3FF5DD98D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9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0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326" y="170054"/>
            <a:ext cx="490878" cy="273844"/>
          </a:xfrm>
        </p:spPr>
        <p:txBody>
          <a:bodyPr/>
          <a:lstStyle/>
          <a:p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t>8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70AD180-E4B3-4B52-80F9-E079A4A5455F}"/>
              </a:ext>
            </a:extLst>
          </p:cNvPr>
          <p:cNvSpPr/>
          <p:nvPr/>
        </p:nvSpPr>
        <p:spPr>
          <a:xfrm>
            <a:off x="168796" y="106922"/>
            <a:ext cx="592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МОНИТОРИНГА ДВИЖЕНИЯ ТОВАРОВ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18EFCF1-2A28-4125-8878-0011D3040998}"/>
              </a:ext>
            </a:extLst>
          </p:cNvPr>
          <p:cNvSpPr/>
          <p:nvPr/>
        </p:nvSpPr>
        <p:spPr>
          <a:xfrm>
            <a:off x="240750" y="1349440"/>
            <a:ext cx="1455463" cy="3847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anose="020B0604020202020204" pitchFamily="34" charset="0"/>
              </a:rPr>
              <a:t>Астана-1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796FE59-899A-4964-AEA5-9CE547176D16}"/>
              </a:ext>
            </a:extLst>
          </p:cNvPr>
          <p:cNvSpPr/>
          <p:nvPr/>
        </p:nvSpPr>
        <p:spPr>
          <a:xfrm>
            <a:off x="5599697" y="1350719"/>
            <a:ext cx="1429001" cy="3822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cs typeface="Arial" panose="020B0604020202020204" pitchFamily="34" charset="0"/>
              </a:rPr>
              <a:t>ЭСФ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CCD7503-C8C6-4DD6-90D1-E3D923AAD21F}"/>
              </a:ext>
            </a:extLst>
          </p:cNvPr>
          <p:cNvSpPr/>
          <p:nvPr/>
        </p:nvSpPr>
        <p:spPr>
          <a:xfrm>
            <a:off x="3765655" y="1349440"/>
            <a:ext cx="1528986" cy="3847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anose="020B0604020202020204" pitchFamily="34" charset="0"/>
              </a:rPr>
              <a:t>Виртуальный склад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437D2EA-3685-49CB-96B2-38ED8D1FDB44}"/>
              </a:ext>
            </a:extLst>
          </p:cNvPr>
          <p:cNvSpPr/>
          <p:nvPr/>
        </p:nvSpPr>
        <p:spPr>
          <a:xfrm>
            <a:off x="2001270" y="1350508"/>
            <a:ext cx="1459327" cy="382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cs typeface="Arial" panose="020B0604020202020204" pitchFamily="34" charset="0"/>
              </a:rPr>
              <a:t>Маркировка товаров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D8A54C9-C13F-4336-9CF2-579C70025287}"/>
              </a:ext>
            </a:extLst>
          </p:cNvPr>
          <p:cNvSpPr/>
          <p:nvPr/>
        </p:nvSpPr>
        <p:spPr>
          <a:xfrm>
            <a:off x="7333753" y="1350719"/>
            <a:ext cx="1569496" cy="3822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anose="020B0604020202020204" pitchFamily="34" charset="0"/>
              </a:rPr>
              <a:t>Администрирование НДС (блокчейн)</a:t>
            </a:r>
          </a:p>
        </p:txBody>
      </p:sp>
      <p:sp>
        <p:nvSpPr>
          <p:cNvPr id="25" name="Скругленный прямоугольник 14">
            <a:extLst>
              <a:ext uri="{FF2B5EF4-FFF2-40B4-BE49-F238E27FC236}">
                <a16:creationId xmlns:a16="http://schemas.microsoft.com/office/drawing/2014/main" xmlns="" id="{9B391D89-A1F8-4F2A-8C6B-4EF2A4108E56}"/>
              </a:ext>
            </a:extLst>
          </p:cNvPr>
          <p:cNvSpPr/>
          <p:nvPr/>
        </p:nvSpPr>
        <p:spPr>
          <a:xfrm>
            <a:off x="240751" y="2168145"/>
            <a:ext cx="1455462" cy="457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Предварительное информирование</a:t>
            </a:r>
          </a:p>
        </p:txBody>
      </p:sp>
      <p:sp>
        <p:nvSpPr>
          <p:cNvPr id="26" name="Скругленный прямоугольник 15">
            <a:extLst>
              <a:ext uri="{FF2B5EF4-FFF2-40B4-BE49-F238E27FC236}">
                <a16:creationId xmlns:a16="http://schemas.microsoft.com/office/drawing/2014/main" xmlns="" id="{DDFD1C2A-96E7-4F16-893B-EA666D186E87}"/>
              </a:ext>
            </a:extLst>
          </p:cNvPr>
          <p:cNvSpPr/>
          <p:nvPr/>
        </p:nvSpPr>
        <p:spPr>
          <a:xfrm>
            <a:off x="247235" y="2702583"/>
            <a:ext cx="1455462" cy="457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Таможенный транзит</a:t>
            </a:r>
          </a:p>
        </p:txBody>
      </p:sp>
      <p:sp>
        <p:nvSpPr>
          <p:cNvPr id="27" name="Скругленный прямоугольник 16">
            <a:extLst>
              <a:ext uri="{FF2B5EF4-FFF2-40B4-BE49-F238E27FC236}">
                <a16:creationId xmlns:a16="http://schemas.microsoft.com/office/drawing/2014/main" xmlns="" id="{1FED7B67-E18C-4ECA-80AF-B3BF419FC483}"/>
              </a:ext>
            </a:extLst>
          </p:cNvPr>
          <p:cNvSpPr/>
          <p:nvPr/>
        </p:nvSpPr>
        <p:spPr>
          <a:xfrm>
            <a:off x="267160" y="3232700"/>
            <a:ext cx="1455462" cy="457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Электронное декларирование</a:t>
            </a:r>
          </a:p>
        </p:txBody>
      </p:sp>
      <p:sp>
        <p:nvSpPr>
          <p:cNvPr id="28" name="Скругленный прямоугольник 17">
            <a:extLst>
              <a:ext uri="{FF2B5EF4-FFF2-40B4-BE49-F238E27FC236}">
                <a16:creationId xmlns:a16="http://schemas.microsoft.com/office/drawing/2014/main" xmlns="" id="{E687B1FC-1050-4E98-8E0F-DCCDECE10280}"/>
              </a:ext>
            </a:extLst>
          </p:cNvPr>
          <p:cNvSpPr/>
          <p:nvPr/>
        </p:nvSpPr>
        <p:spPr>
          <a:xfrm>
            <a:off x="2001270" y="3009518"/>
            <a:ext cx="1461857" cy="4573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База данных маркированных товаров</a:t>
            </a:r>
          </a:p>
        </p:txBody>
      </p:sp>
      <p:sp>
        <p:nvSpPr>
          <p:cNvPr id="29" name="Скругленный прямоугольник 18">
            <a:extLst>
              <a:ext uri="{FF2B5EF4-FFF2-40B4-BE49-F238E27FC236}">
                <a16:creationId xmlns:a16="http://schemas.microsoft.com/office/drawing/2014/main" xmlns="" id="{56AAB725-E572-4E97-B9B0-417ED4C8B1F9}"/>
              </a:ext>
            </a:extLst>
          </p:cNvPr>
          <p:cNvSpPr/>
          <p:nvPr/>
        </p:nvSpPr>
        <p:spPr>
          <a:xfrm>
            <a:off x="2001270" y="2172467"/>
            <a:ext cx="1461856" cy="4573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cs typeface="Arial" panose="020B0604020202020204" pitchFamily="34" charset="0"/>
              </a:rPr>
              <a:t>RFID-</a:t>
            </a:r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метка</a:t>
            </a:r>
          </a:p>
        </p:txBody>
      </p:sp>
      <p:sp>
        <p:nvSpPr>
          <p:cNvPr id="30" name="Скругленный прямоугольник 19">
            <a:extLst>
              <a:ext uri="{FF2B5EF4-FFF2-40B4-BE49-F238E27FC236}">
                <a16:creationId xmlns:a16="http://schemas.microsoft.com/office/drawing/2014/main" xmlns="" id="{CA8FB267-7502-4BCD-AA64-9C0CDF74E3AE}"/>
              </a:ext>
            </a:extLst>
          </p:cNvPr>
          <p:cNvSpPr/>
          <p:nvPr/>
        </p:nvSpPr>
        <p:spPr>
          <a:xfrm>
            <a:off x="3838970" y="2630472"/>
            <a:ext cx="1528985" cy="457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cs typeface="Arial" panose="020B0604020202020204" pitchFamily="34" charset="0"/>
              </a:rPr>
              <a:t>Online </a:t>
            </a:r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учет товара и остатков товара</a:t>
            </a:r>
          </a:p>
        </p:txBody>
      </p:sp>
      <p:sp>
        <p:nvSpPr>
          <p:cNvPr id="31" name="Скругленный прямоугольник 20">
            <a:extLst>
              <a:ext uri="{FF2B5EF4-FFF2-40B4-BE49-F238E27FC236}">
                <a16:creationId xmlns:a16="http://schemas.microsoft.com/office/drawing/2014/main" xmlns="" id="{34F15B8B-77BC-46C0-9746-9B875F266D78}"/>
              </a:ext>
            </a:extLst>
          </p:cNvPr>
          <p:cNvSpPr/>
          <p:nvPr/>
        </p:nvSpPr>
        <p:spPr>
          <a:xfrm>
            <a:off x="5599697" y="2168144"/>
            <a:ext cx="1429001" cy="4573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Е-инвойс</a:t>
            </a:r>
          </a:p>
        </p:txBody>
      </p:sp>
      <p:sp>
        <p:nvSpPr>
          <p:cNvPr id="32" name="Скругленный прямоугольник 21">
            <a:extLst>
              <a:ext uri="{FF2B5EF4-FFF2-40B4-BE49-F238E27FC236}">
                <a16:creationId xmlns:a16="http://schemas.microsoft.com/office/drawing/2014/main" xmlns="" id="{02A3480D-713E-4F8C-8B4B-3AE0082CB196}"/>
              </a:ext>
            </a:extLst>
          </p:cNvPr>
          <p:cNvSpPr/>
          <p:nvPr/>
        </p:nvSpPr>
        <p:spPr>
          <a:xfrm>
            <a:off x="5599697" y="3010199"/>
            <a:ext cx="1429001" cy="4573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cs typeface="Arial" panose="020B0604020202020204" pitchFamily="34" charset="0"/>
              </a:rPr>
              <a:t>Online </a:t>
            </a:r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ККМ </a:t>
            </a:r>
          </a:p>
        </p:txBody>
      </p:sp>
      <p:sp>
        <p:nvSpPr>
          <p:cNvPr id="33" name="Скругленный прямоугольник 22">
            <a:extLst>
              <a:ext uri="{FF2B5EF4-FFF2-40B4-BE49-F238E27FC236}">
                <a16:creationId xmlns:a16="http://schemas.microsoft.com/office/drawing/2014/main" xmlns="" id="{3CA826D6-26C9-434B-8229-A3972A4A5F01}"/>
              </a:ext>
            </a:extLst>
          </p:cNvPr>
          <p:cNvSpPr/>
          <p:nvPr/>
        </p:nvSpPr>
        <p:spPr>
          <a:xfrm>
            <a:off x="7333753" y="3806474"/>
            <a:ext cx="1569496" cy="457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Автоматический возврат НДС из бюджета</a:t>
            </a:r>
          </a:p>
        </p:txBody>
      </p:sp>
      <p:sp>
        <p:nvSpPr>
          <p:cNvPr id="34" name="Скругленный прямоугольник 23">
            <a:extLst>
              <a:ext uri="{FF2B5EF4-FFF2-40B4-BE49-F238E27FC236}">
                <a16:creationId xmlns:a16="http://schemas.microsoft.com/office/drawing/2014/main" xmlns="" id="{93684286-FF48-47B6-8283-19A471864EFE}"/>
              </a:ext>
            </a:extLst>
          </p:cNvPr>
          <p:cNvSpPr/>
          <p:nvPr/>
        </p:nvSpPr>
        <p:spPr>
          <a:xfrm>
            <a:off x="7333753" y="3009518"/>
            <a:ext cx="1569496" cy="457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Автоматический платеж в бюджет</a:t>
            </a:r>
          </a:p>
        </p:txBody>
      </p:sp>
      <p:sp>
        <p:nvSpPr>
          <p:cNvPr id="35" name="Скругленный прямоугольник 24">
            <a:extLst>
              <a:ext uri="{FF2B5EF4-FFF2-40B4-BE49-F238E27FC236}">
                <a16:creationId xmlns:a16="http://schemas.microsoft.com/office/drawing/2014/main" xmlns="" id="{A2FF09BA-807D-4E44-AB61-617698AC031E}"/>
              </a:ext>
            </a:extLst>
          </p:cNvPr>
          <p:cNvSpPr/>
          <p:nvPr/>
        </p:nvSpPr>
        <p:spPr>
          <a:xfrm>
            <a:off x="7333753" y="2165420"/>
            <a:ext cx="1569496" cy="4573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anose="020B0604020202020204" pitchFamily="34" charset="0"/>
              </a:rPr>
              <a:t>Сверка транзакций с ЭСФ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D6E2A129-5735-4C8D-BF53-2C02E3CEB451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968482" y="2625469"/>
            <a:ext cx="6484" cy="7711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7576EDA1-4EF0-44E7-B442-0BDD92CCF09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974966" y="3159907"/>
            <a:ext cx="19925" cy="7279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047E1AE6-2DFF-4398-8846-7F7CDA9D1AE2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>
            <a:off x="2732198" y="2629791"/>
            <a:ext cx="0" cy="37972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5B5B5B58-4326-4B14-85C6-2FBDB41B709C}"/>
              </a:ext>
            </a:extLst>
          </p:cNvPr>
          <p:cNvCxnSpPr>
            <a:cxnSpLocks/>
            <a:stCxn id="35" idx="2"/>
            <a:endCxn id="34" idx="0"/>
          </p:cNvCxnSpPr>
          <p:nvPr/>
        </p:nvCxnSpPr>
        <p:spPr>
          <a:xfrm>
            <a:off x="8118501" y="2622744"/>
            <a:ext cx="0" cy="38677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92006531-8EA4-476E-996C-8D2B642559C1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8118501" y="3466842"/>
            <a:ext cx="0" cy="33963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30">
            <a:extLst>
              <a:ext uri="{FF2B5EF4-FFF2-40B4-BE49-F238E27FC236}">
                <a16:creationId xmlns:a16="http://schemas.microsoft.com/office/drawing/2014/main" xmlns="" id="{7D75395A-26E0-4794-92C8-848CB682A84C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 flipV="1">
            <a:off x="1722622" y="2401129"/>
            <a:ext cx="278648" cy="1060233"/>
          </a:xfrm>
          <a:prstGeom prst="bentConnector3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31">
            <a:extLst>
              <a:ext uri="{FF2B5EF4-FFF2-40B4-BE49-F238E27FC236}">
                <a16:creationId xmlns:a16="http://schemas.microsoft.com/office/drawing/2014/main" xmlns="" id="{A97F08EF-F587-46B3-B592-07D7BA0EE5A8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 flipV="1">
            <a:off x="3463127" y="2859135"/>
            <a:ext cx="375843" cy="379046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32">
            <a:extLst>
              <a:ext uri="{FF2B5EF4-FFF2-40B4-BE49-F238E27FC236}">
                <a16:creationId xmlns:a16="http://schemas.microsoft.com/office/drawing/2014/main" xmlns="" id="{B5E398E5-D01D-4E8C-AA7D-121A4548A542}"/>
              </a:ext>
            </a:extLst>
          </p:cNvPr>
          <p:cNvCxnSpPr>
            <a:cxnSpLocks/>
          </p:cNvCxnSpPr>
          <p:nvPr/>
        </p:nvCxnSpPr>
        <p:spPr>
          <a:xfrm flipV="1">
            <a:off x="7028698" y="2484659"/>
            <a:ext cx="305055" cy="844779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45E74774-7521-4AD1-B619-01C17D20D0ED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 flipV="1">
            <a:off x="7028698" y="2394083"/>
            <a:ext cx="305055" cy="272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Шеврон 87">
            <a:extLst>
              <a:ext uri="{FF2B5EF4-FFF2-40B4-BE49-F238E27FC236}">
                <a16:creationId xmlns:a16="http://schemas.microsoft.com/office/drawing/2014/main" xmlns="" id="{ABB90600-1CB1-4730-A793-0D30DB05755D}"/>
              </a:ext>
            </a:extLst>
          </p:cNvPr>
          <p:cNvSpPr/>
          <p:nvPr/>
        </p:nvSpPr>
        <p:spPr>
          <a:xfrm rot="5400000">
            <a:off x="862358" y="1764498"/>
            <a:ext cx="212246" cy="397385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9" name="Шеврон 103">
            <a:extLst>
              <a:ext uri="{FF2B5EF4-FFF2-40B4-BE49-F238E27FC236}">
                <a16:creationId xmlns:a16="http://schemas.microsoft.com/office/drawing/2014/main" xmlns="" id="{28B19681-21D7-44F6-AC66-EB20AAD1BD10}"/>
              </a:ext>
            </a:extLst>
          </p:cNvPr>
          <p:cNvSpPr/>
          <p:nvPr/>
        </p:nvSpPr>
        <p:spPr>
          <a:xfrm rot="5400000">
            <a:off x="2624810" y="1764498"/>
            <a:ext cx="212246" cy="397385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5" name="Шеврон 105">
            <a:extLst>
              <a:ext uri="{FF2B5EF4-FFF2-40B4-BE49-F238E27FC236}">
                <a16:creationId xmlns:a16="http://schemas.microsoft.com/office/drawing/2014/main" xmlns="" id="{72072736-91AD-4BFB-8FB2-0FEE737167DF}"/>
              </a:ext>
            </a:extLst>
          </p:cNvPr>
          <p:cNvSpPr/>
          <p:nvPr/>
        </p:nvSpPr>
        <p:spPr>
          <a:xfrm rot="5400000">
            <a:off x="4465876" y="1764498"/>
            <a:ext cx="212246" cy="397385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6" name="Шеврон 107">
            <a:extLst>
              <a:ext uri="{FF2B5EF4-FFF2-40B4-BE49-F238E27FC236}">
                <a16:creationId xmlns:a16="http://schemas.microsoft.com/office/drawing/2014/main" xmlns="" id="{6723ACD7-7D77-4E99-845E-5A4AEE78E368}"/>
              </a:ext>
            </a:extLst>
          </p:cNvPr>
          <p:cNvSpPr/>
          <p:nvPr/>
        </p:nvSpPr>
        <p:spPr>
          <a:xfrm rot="5400000">
            <a:off x="6203312" y="1761031"/>
            <a:ext cx="212246" cy="397385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7" name="Шеврон 109">
            <a:extLst>
              <a:ext uri="{FF2B5EF4-FFF2-40B4-BE49-F238E27FC236}">
                <a16:creationId xmlns:a16="http://schemas.microsoft.com/office/drawing/2014/main" xmlns="" id="{6BD05E12-A0C3-487A-9A17-BF128F235813}"/>
              </a:ext>
            </a:extLst>
          </p:cNvPr>
          <p:cNvSpPr/>
          <p:nvPr/>
        </p:nvSpPr>
        <p:spPr>
          <a:xfrm rot="5400000">
            <a:off x="8012377" y="1724580"/>
            <a:ext cx="212246" cy="397385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68" name="Соединительная линия уступом 32">
            <a:extLst>
              <a:ext uri="{FF2B5EF4-FFF2-40B4-BE49-F238E27FC236}">
                <a16:creationId xmlns:a16="http://schemas.microsoft.com/office/drawing/2014/main" xmlns="" id="{6D204705-751F-41B9-B5EB-337244DF646D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5367955" y="2396806"/>
            <a:ext cx="231743" cy="462329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32">
            <a:extLst>
              <a:ext uri="{FF2B5EF4-FFF2-40B4-BE49-F238E27FC236}">
                <a16:creationId xmlns:a16="http://schemas.microsoft.com/office/drawing/2014/main" xmlns="" id="{B74FA1D2-F9C8-4167-A6BC-54A48A0E2F7E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5367955" y="2859135"/>
            <a:ext cx="231743" cy="379727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023C55E-7397-4C34-8A1A-F7CF5E302CEA}"/>
              </a:ext>
            </a:extLst>
          </p:cNvPr>
          <p:cNvCxnSpPr>
            <a:cxnSpLocks/>
          </p:cNvCxnSpPr>
          <p:nvPr/>
        </p:nvCxnSpPr>
        <p:spPr>
          <a:xfrm flipV="1">
            <a:off x="1696213" y="1541830"/>
            <a:ext cx="305057" cy="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C6FE9CA8-B450-4CBA-87EA-EF078B148356}"/>
              </a:ext>
            </a:extLst>
          </p:cNvPr>
          <p:cNvCxnSpPr>
            <a:cxnSpLocks/>
          </p:cNvCxnSpPr>
          <p:nvPr/>
        </p:nvCxnSpPr>
        <p:spPr>
          <a:xfrm>
            <a:off x="3460598" y="1541830"/>
            <a:ext cx="305057" cy="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C4E8474E-A0B9-4057-90B9-F5FA5967AB7B}"/>
              </a:ext>
            </a:extLst>
          </p:cNvPr>
          <p:cNvCxnSpPr>
            <a:cxnSpLocks/>
          </p:cNvCxnSpPr>
          <p:nvPr/>
        </p:nvCxnSpPr>
        <p:spPr>
          <a:xfrm>
            <a:off x="5294640" y="1541830"/>
            <a:ext cx="305057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FE2F2EAC-D702-4FE9-8479-D65E8C368549}"/>
              </a:ext>
            </a:extLst>
          </p:cNvPr>
          <p:cNvCxnSpPr>
            <a:cxnSpLocks/>
          </p:cNvCxnSpPr>
          <p:nvPr/>
        </p:nvCxnSpPr>
        <p:spPr>
          <a:xfrm>
            <a:off x="7028698" y="1541830"/>
            <a:ext cx="305055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146004A-212D-4E43-B90E-7EF56998C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3" y="784008"/>
            <a:ext cx="504078" cy="5040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6D783B04-28AA-485A-A7E7-DCF9DE5ED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62" y="784008"/>
            <a:ext cx="504077" cy="50407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261AEA0-FB0C-4184-994B-B0C9AAFBC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02" y="811355"/>
            <a:ext cx="449383" cy="449383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523BB95-B713-4CC4-B516-1D006B8AE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08" y="811355"/>
            <a:ext cx="449383" cy="44938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D49A137-1471-407D-83C8-61230FC74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53" y="809167"/>
            <a:ext cx="453760" cy="453760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D8F69A4C-2FAA-4B4E-9BD0-3CF11666857E}"/>
              </a:ext>
            </a:extLst>
          </p:cNvPr>
          <p:cNvSpPr/>
          <p:nvPr/>
        </p:nvSpPr>
        <p:spPr>
          <a:xfrm>
            <a:off x="122916" y="3725789"/>
            <a:ext cx="17080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Обработано более 625 тыс. таможенных </a:t>
            </a:r>
            <a:r>
              <a:rPr lang="ru-RU" sz="900" dirty="0" smtClean="0"/>
              <a:t>деклараций</a:t>
            </a:r>
            <a:r>
              <a:rPr lang="en-US" sz="900" dirty="0" smtClean="0"/>
              <a:t>.</a:t>
            </a:r>
            <a:endParaRPr lang="ru-RU" sz="900" dirty="0"/>
          </a:p>
          <a:p>
            <a:r>
              <a:rPr lang="ru-RU" sz="900" dirty="0"/>
              <a:t>П</a:t>
            </a:r>
            <a:r>
              <a:rPr lang="ru-RU" sz="900" dirty="0" smtClean="0"/>
              <a:t>ри </a:t>
            </a:r>
            <a:r>
              <a:rPr lang="ru-RU" sz="900" dirty="0"/>
              <a:t>экспорте менее чем за 1 минуту автоматически </a:t>
            </a:r>
            <a:r>
              <a:rPr lang="ru-RU" sz="900" dirty="0" smtClean="0"/>
              <a:t>обработано: по транзиту 94%;</a:t>
            </a:r>
          </a:p>
          <a:p>
            <a:r>
              <a:rPr lang="ru-RU" sz="900" dirty="0" smtClean="0"/>
              <a:t>по экспорту 92%;</a:t>
            </a:r>
          </a:p>
          <a:p>
            <a:r>
              <a:rPr lang="ru-RU" sz="900" dirty="0"/>
              <a:t>п</a:t>
            </a:r>
            <a:r>
              <a:rPr lang="ru-RU" sz="900" dirty="0" smtClean="0"/>
              <a:t>ри </a:t>
            </a:r>
            <a:r>
              <a:rPr lang="ru-RU" sz="900" dirty="0"/>
              <a:t>импорте 65 </a:t>
            </a:r>
            <a:r>
              <a:rPr lang="ru-RU" sz="900" dirty="0" smtClean="0"/>
              <a:t>%;</a:t>
            </a:r>
          </a:p>
          <a:p>
            <a:r>
              <a:rPr lang="ru-RU" sz="900" dirty="0" smtClean="0"/>
              <a:t>по </a:t>
            </a:r>
            <a:r>
              <a:rPr lang="ru-RU" sz="900" dirty="0"/>
              <a:t>иным процедурам 86 % деклараций на товары.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042B2164-483F-487C-9F75-BD03672B5697}"/>
              </a:ext>
            </a:extLst>
          </p:cNvPr>
          <p:cNvSpPr/>
          <p:nvPr/>
        </p:nvSpPr>
        <p:spPr>
          <a:xfrm>
            <a:off x="1951204" y="3689561"/>
            <a:ext cx="1718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Запущен пилот по маркировке меховых изделий. Увеличение налогов в 3,5 раза</a:t>
            </a:r>
          </a:p>
          <a:p>
            <a:endParaRPr lang="ru-RU" sz="900" dirty="0"/>
          </a:p>
          <a:p>
            <a:r>
              <a:rPr lang="ru-RU" sz="900" dirty="0"/>
              <a:t>Запуск пилота по табачным изделиям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6508C979-E8F9-49DC-A52F-D015449B2738}"/>
              </a:ext>
            </a:extLst>
          </p:cNvPr>
          <p:cNvSpPr/>
          <p:nvPr/>
        </p:nvSpPr>
        <p:spPr>
          <a:xfrm>
            <a:off x="3718278" y="3674438"/>
            <a:ext cx="171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В модуле работают 768 налогоплательщиков, от которых в Виртуальный склад поступило 60,7  тысяч автомобилей, из которых 42,1 тысяч реализованы посредством электронных счетов-фактур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B5D11715-CDEC-471F-9CBB-2A4EA8B48F46}"/>
              </a:ext>
            </a:extLst>
          </p:cNvPr>
          <p:cNvSpPr/>
          <p:nvPr/>
        </p:nvSpPr>
        <p:spPr>
          <a:xfrm>
            <a:off x="5597706" y="3689561"/>
            <a:ext cx="1718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В системе зарегистрировано 253тысячи пользователей, выписано 145,6 млн. ЭСФ</a:t>
            </a:r>
          </a:p>
          <a:p>
            <a:endParaRPr lang="ru-RU" sz="900" dirty="0"/>
          </a:p>
          <a:p>
            <a:r>
              <a:rPr lang="ru-RU" sz="900" dirty="0"/>
              <a:t>Зарегистрировано 152,2 тысячи онлайн-ККМ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6214CA26-990D-4947-A1BE-2DB8B392B458}"/>
              </a:ext>
            </a:extLst>
          </p:cNvPr>
          <p:cNvSpPr/>
          <p:nvPr/>
        </p:nvSpPr>
        <p:spPr>
          <a:xfrm>
            <a:off x="7315712" y="4470445"/>
            <a:ext cx="17180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Начат пилот, с 1 января 2019 года внедряется на добровольной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220601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9EBB5442-697E-4815-AD52-46BA1F0C4B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0883" y="864651"/>
          <a:ext cx="8722234" cy="227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9EC2F4D-9532-48AB-838F-AE9B30E20C73}"/>
              </a:ext>
            </a:extLst>
          </p:cNvPr>
          <p:cNvSpPr/>
          <p:nvPr/>
        </p:nvSpPr>
        <p:spPr>
          <a:xfrm>
            <a:off x="0" y="796588"/>
            <a:ext cx="9144000" cy="472389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cs typeface="Arial" panose="020B0604020202020204" pitchFamily="34" charset="0"/>
              </a:rPr>
              <a:t>ПЕРЕНОСИТСЯ СРОК ПОВСЕМЕСТНОГО ВНЕДРЕНИЯ </a:t>
            </a:r>
            <a:r>
              <a:rPr lang="en-US" sz="13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sz="13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300" b="1" dirty="0">
                <a:solidFill>
                  <a:srgbClr val="002060"/>
                </a:solidFill>
                <a:cs typeface="Arial" panose="020B0604020202020204" pitchFamily="34" charset="0"/>
              </a:rPr>
              <a:t>ОНЛАЙН ККМ С 2024 ГОДА НА 2020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F7499AB-68DA-4020-A8F7-BA6CA31CBD60}"/>
              </a:ext>
            </a:extLst>
          </p:cNvPr>
          <p:cNvSpPr/>
          <p:nvPr/>
        </p:nvSpPr>
        <p:spPr>
          <a:xfrm>
            <a:off x="657204" y="3449424"/>
            <a:ext cx="3823237" cy="1418801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marL="223685" indent="-223685">
              <a:spcAft>
                <a:spcPts val="939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Вводятся меры по стимулированию применения онлайн-ККМ</a:t>
            </a:r>
          </a:p>
          <a:p>
            <a:pPr marL="223685" indent="-223685">
              <a:spcAft>
                <a:spcPts val="939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/>
                <a:cs typeface="Arial" panose="020B0604020202020204" pitchFamily="34" charset="0"/>
              </a:rPr>
              <a:t>Передаются функции оператора фискальных данных в конкурентную среду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C4088DF-2857-46D3-81A5-A6B8EFAA6789}"/>
              </a:ext>
            </a:extLst>
          </p:cNvPr>
          <p:cNvSpPr/>
          <p:nvPr/>
        </p:nvSpPr>
        <p:spPr>
          <a:xfrm>
            <a:off x="4795186" y="3445330"/>
            <a:ext cx="3823237" cy="1665023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marL="223685" indent="-223685">
              <a:spcAft>
                <a:spcPts val="939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/>
                <a:cs typeface="Arial" pitchFamily="34" charset="0"/>
              </a:rPr>
              <a:t>Развитие мобильных онлайн-ККМ, являющихся приложением на смартфоне </a:t>
            </a:r>
          </a:p>
          <a:p>
            <a:pPr marL="223685" indent="-223685">
              <a:spcAft>
                <a:spcPts val="939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ea typeface="Calibri"/>
                <a:cs typeface="Arial" pitchFamily="34" charset="0"/>
              </a:rPr>
              <a:t>Вводится поэтапное обязательное указание наименование товаров в фискальном чеке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75914B8-98A9-4C01-8DD6-931861A140A9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xmlns="" id="{284A2745-D7E0-41A8-BD51-D175B0503C5F}"/>
              </a:ext>
            </a:extLst>
          </p:cNvPr>
          <p:cNvSpPr/>
          <p:nvPr/>
        </p:nvSpPr>
        <p:spPr>
          <a:xfrm rot="10800000">
            <a:off x="8484326" y="0"/>
            <a:ext cx="659674" cy="613954"/>
          </a:xfrm>
          <a:prstGeom prst="homePlate">
            <a:avLst>
              <a:gd name="adj" fmla="val 24468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xmlns="" id="{F0B8B789-863B-4BAC-8B7E-3FF5E38E4693}"/>
              </a:ext>
            </a:extLst>
          </p:cNvPr>
          <p:cNvSpPr txBox="1">
            <a:spLocks/>
          </p:cNvSpPr>
          <p:nvPr/>
        </p:nvSpPr>
        <p:spPr>
          <a:xfrm>
            <a:off x="8484326" y="170054"/>
            <a:ext cx="49087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C6865E-2C05-4AB0-98CD-FF962F2398B6}" type="slidenum">
              <a:rPr lang="kk-KZ" sz="1600" b="1" smtClean="0">
                <a:solidFill>
                  <a:schemeClr val="bg1"/>
                </a:solidFill>
              </a:rPr>
              <a:pPr algn="r"/>
              <a:t>9</a:t>
            </a:fld>
            <a:endParaRPr lang="kk-KZ" sz="1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D5F5FDE-EEC0-44DE-A01D-08598AF515BC}"/>
              </a:ext>
            </a:extLst>
          </p:cNvPr>
          <p:cNvSpPr/>
          <p:nvPr/>
        </p:nvSpPr>
        <p:spPr>
          <a:xfrm>
            <a:off x="168796" y="106922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ОНЛАЙН-ККМ</a:t>
            </a:r>
          </a:p>
        </p:txBody>
      </p:sp>
    </p:spTree>
    <p:extLst>
      <p:ext uri="{BB962C8B-B14F-4D97-AF65-F5344CB8AC3E}">
        <p14:creationId xmlns:p14="http://schemas.microsoft.com/office/powerpoint/2010/main" val="155840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952</Words>
  <Application>Microsoft Office PowerPoint</Application>
  <PresentationFormat>Экран (16:9)</PresentationFormat>
  <Paragraphs>228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Ахметова Кымбат Балташевна</cp:lastModifiedBy>
  <cp:revision>18</cp:revision>
  <cp:lastPrinted>2018-11-29T06:28:55Z</cp:lastPrinted>
  <dcterms:created xsi:type="dcterms:W3CDTF">2018-11-28T01:16:05Z</dcterms:created>
  <dcterms:modified xsi:type="dcterms:W3CDTF">2018-11-30T08:35:21Z</dcterms:modified>
</cp:coreProperties>
</file>