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FF5B5B"/>
    <a:srgbClr val="0088B8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46" autoAdjust="0"/>
  </p:normalViewPr>
  <p:slideViewPr>
    <p:cSldViewPr>
      <p:cViewPr>
        <p:scale>
          <a:sx n="60" d="100"/>
          <a:sy n="60" d="100"/>
        </p:scale>
        <p:origin x="-15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71228B70-89D9-424F-B3E5-1F2D961E33F6}" type="datetimeFigureOut">
              <a:rPr lang="ru-RU" smtClean="0"/>
              <a:pPr/>
              <a:t>12.07.2016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7" tIns="45843" rIns="91687" bIns="45843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7"/>
            <a:ext cx="5486400" cy="3916739"/>
          </a:xfrm>
          <a:prstGeom prst="rect">
            <a:avLst/>
          </a:prstGeom>
        </p:spPr>
        <p:txBody>
          <a:bodyPr vert="horz" lIns="91687" tIns="45843" rIns="91687" bIns="458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6"/>
            <a:ext cx="2971800" cy="499090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A0A7B111-2AF7-43E2-8AA8-DE1EA5CA9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01C0-9A08-4993-AC63-99377E04D245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91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ADC-85E4-4C47-9B7D-B1A797255C4F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30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8E1-E0F2-4566-B25F-EF49C5DD634A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0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82F-CA91-48F2-ADC3-2F59576F0587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6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AFE0-3E6E-47CF-8F89-FF4160782028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5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0F2B-6484-4FCB-A0AF-E567025EFDAA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4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FD4D-79E4-4B66-90BA-1882AB46F9B7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E9BC-01D3-4732-A697-68320EEF70C0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6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7F35-7C4F-497F-AD55-711988E66AB8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7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BA45-F288-41FA-BD1C-7D8DD6994639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82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EBA55-ED58-4661-A637-74E4AE9B63E5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6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87CD-1FB3-4C05-A23E-33F48D66A248}" type="datetime1">
              <a:rPr lang="ru-RU" smtClean="0"/>
              <a:pPr/>
              <a:t>12.07.2016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1F56-55FC-4398-9CB1-8FF45EEF1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6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Picture 3" descr="C:\Users\1\Desktop\businessm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798" y="620688"/>
            <a:ext cx="901250" cy="9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Соединительная линия уступом 6"/>
          <p:cNvCxnSpPr/>
          <p:nvPr/>
        </p:nvCxnSpPr>
        <p:spPr>
          <a:xfrm rot="10800000" flipV="1">
            <a:off x="1691680" y="1052736"/>
            <a:ext cx="2160240" cy="792088"/>
          </a:xfrm>
          <a:prstGeom prst="bentConnector3">
            <a:avLst>
              <a:gd name="adj1" fmla="val 9991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0800000" flipH="1" flipV="1">
            <a:off x="5354852" y="1052737"/>
            <a:ext cx="2160240" cy="792088"/>
          </a:xfrm>
          <a:prstGeom prst="bentConnector3">
            <a:avLst>
              <a:gd name="adj1" fmla="val 9991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6510"/>
            <a:ext cx="9180512" cy="5421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4394" y="44624"/>
            <a:ext cx="8292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ПЕРВАЯ КАТЕГОРИЯ ЛИЦ, ПРЕДСТАВЛЯЮЩИХ ДЕКЛАРАЦИЮ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1916832"/>
            <a:ext cx="2989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ЗАНИМАЕТ ОТВЕТСТВЕННУЮ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ГОСУДАРСТВЕННУЮ ДОЛЖНОСТЬ</a:t>
            </a:r>
            <a:endParaRPr lang="ru-RU" sz="1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2838415"/>
            <a:ext cx="243791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Депутат Парламента РК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Судья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Политический служащий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Служащий корпуса 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9859" y="1916832"/>
            <a:ext cx="26146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УПОЛНОМОЧЕН НА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ВЫПОЛНЕНИЕ ГОС ФУНКЦИЙ</a:t>
            </a:r>
            <a:endParaRPr lang="ru-RU" sz="1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1907" y="2852936"/>
            <a:ext cx="267259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Государственный служащий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Депутат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маслихата</a:t>
            </a: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Временно исполняет 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бязанности до назначения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 государственную службу</a:t>
            </a:r>
          </a:p>
          <a:p>
            <a:pPr marL="285750" indent="-285750" algn="ctr">
              <a:buFont typeface="Wingdings" pitchFamily="2" charset="2"/>
              <a:buChar char="ü"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14788" y="2698462"/>
            <a:ext cx="3349700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Избран в орган местного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амоуправления</a:t>
            </a: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Кандидат в Президенты,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депутаты Парламента,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маслихаты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algn="ctr"/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а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кимы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городов районного значения,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оселков, сел, сельских округов</a:t>
            </a:r>
          </a:p>
          <a:p>
            <a:pPr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Кандидат в выборный орган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местного самоуправления, служащий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органа местного самоуправления</a:t>
            </a:r>
          </a:p>
          <a:p>
            <a:pPr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Исполняет управленческие функции</a:t>
            </a:r>
          </a:p>
          <a:p>
            <a:pPr algn="ctr"/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гос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организации или субъекте </a:t>
            </a:r>
          </a:p>
          <a:p>
            <a:pPr algn="ctr"/>
            <a:r>
              <a:rPr lang="ru-RU" sz="1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к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вазигосударственного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сектора</a:t>
            </a:r>
          </a:p>
          <a:p>
            <a:pPr algn="ctr"/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Служащий </a:t>
            </a:r>
            <a:r>
              <a:rPr lang="ru-RU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Нац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банка и его ведомств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4200" y="1844824"/>
            <a:ext cx="261462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ПРИРАВНЕН К ЛИЦАМ,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УПОЛНОМОЧЕННЫМ НА </a:t>
            </a:r>
          </a:p>
          <a:p>
            <a:pPr algn="ctr"/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ВЫПОЛНЕНИЕ ГОС ФУНКЦИЙ</a:t>
            </a:r>
            <a:endParaRPr lang="ru-RU" sz="1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553744" y="1556792"/>
            <a:ext cx="0" cy="288031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45323" y="6413266"/>
            <a:ext cx="3207866" cy="400110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 ТАКЖЕ СУПРУГ (СУПРУГА)</a:t>
            </a:r>
          </a:p>
        </p:txBody>
      </p:sp>
    </p:spTree>
    <p:extLst>
      <p:ext uri="{BB962C8B-B14F-4D97-AF65-F5344CB8AC3E}">
        <p14:creationId xmlns:p14="http://schemas.microsoft.com/office/powerpoint/2010/main" val="28855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1F56-55FC-4398-9CB1-8FF45EEF1D6D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Picture 3" descr="C:\Users\1\Desktop\businessm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798" y="620688"/>
            <a:ext cx="901250" cy="9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Соединительная линия уступом 6"/>
          <p:cNvCxnSpPr/>
          <p:nvPr/>
        </p:nvCxnSpPr>
        <p:spPr>
          <a:xfrm rot="10800000" flipV="1">
            <a:off x="1691680" y="1052736"/>
            <a:ext cx="2160240" cy="792088"/>
          </a:xfrm>
          <a:prstGeom prst="bentConnector3">
            <a:avLst>
              <a:gd name="adj1" fmla="val 9991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0800000" flipH="1" flipV="1">
            <a:off x="5354852" y="1052737"/>
            <a:ext cx="2160240" cy="792088"/>
          </a:xfrm>
          <a:prstGeom prst="bentConnector3">
            <a:avLst>
              <a:gd name="adj1" fmla="val 9991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4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6510"/>
            <a:ext cx="9180512" cy="5421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323" y="44624"/>
            <a:ext cx="5551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Субъект </a:t>
            </a:r>
            <a:r>
              <a:rPr lang="ru-RU" sz="2400" b="1" dirty="0" err="1" smtClean="0">
                <a:solidFill>
                  <a:schemeClr val="bg1"/>
                </a:solidFill>
              </a:rPr>
              <a:t>квазигосударственного</a:t>
            </a:r>
            <a:r>
              <a:rPr lang="ru-RU" sz="2400" b="1" dirty="0" smtClean="0">
                <a:solidFill>
                  <a:schemeClr val="bg1"/>
                </a:solidFill>
              </a:rPr>
              <a:t> сектора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213" y="1916832"/>
            <a:ext cx="1956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Государственные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предприятия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3177" y="1916832"/>
            <a:ext cx="3461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Товарищества с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ограниченной ответственностью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3583" y="2999854"/>
            <a:ext cx="4741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600" dirty="0" smtClean="0"/>
              <a:t>национальные </a:t>
            </a:r>
            <a:r>
              <a:rPr lang="ru-RU" sz="1600" dirty="0"/>
              <a:t>управляющие холдинги, </a:t>
            </a:r>
            <a:endParaRPr lang="ru-RU" sz="1600" dirty="0" smtClean="0"/>
          </a:p>
          <a:p>
            <a:pPr algn="ctr"/>
            <a:r>
              <a:rPr lang="ru-RU" sz="1600" dirty="0" smtClean="0"/>
              <a:t>национальные холдинги</a:t>
            </a:r>
            <a:r>
              <a:rPr lang="ru-RU" sz="1600" dirty="0"/>
              <a:t>, </a:t>
            </a:r>
            <a:r>
              <a:rPr lang="ru-RU" sz="1600" dirty="0" smtClean="0"/>
              <a:t>национальные </a:t>
            </a:r>
            <a:r>
              <a:rPr lang="ru-RU" sz="1600" dirty="0"/>
              <a:t>компании, </a:t>
            </a:r>
            <a:endParaRPr lang="ru-RU" sz="1600" dirty="0" smtClean="0"/>
          </a:p>
          <a:p>
            <a:pPr algn="ctr"/>
            <a:r>
              <a:rPr lang="ru-RU" sz="1600" dirty="0" smtClean="0"/>
              <a:t>участником </a:t>
            </a:r>
            <a:r>
              <a:rPr lang="ru-RU" sz="1600" dirty="0"/>
              <a:t>или </a:t>
            </a:r>
            <a:r>
              <a:rPr lang="ru-RU" sz="1600" dirty="0" smtClean="0"/>
              <a:t>акционером которых </a:t>
            </a:r>
          </a:p>
          <a:p>
            <a:pPr algn="ctr"/>
            <a:r>
              <a:rPr lang="ru-RU" sz="1600" dirty="0" smtClean="0"/>
              <a:t>является государство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9019" y="1844824"/>
            <a:ext cx="1645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Акционерные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общества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4553744" y="1556792"/>
            <a:ext cx="0" cy="288031"/>
          </a:xfrm>
          <a:prstGeom prst="straightConnector1">
            <a:avLst/>
          </a:prstGeom>
          <a:ln w="2857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51073" y="4535829"/>
            <a:ext cx="71014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/>
              <a:t>Лица, исполняющие </a:t>
            </a:r>
            <a:r>
              <a:rPr lang="ru-RU" b="1" u="sng" dirty="0"/>
              <a:t>управленческие функции </a:t>
            </a:r>
            <a:endParaRPr lang="ru-RU" b="1" u="sng" dirty="0" smtClean="0"/>
          </a:p>
          <a:p>
            <a:pPr algn="ctr"/>
            <a:r>
              <a:rPr lang="ru-RU" b="1" u="sng" dirty="0" smtClean="0"/>
              <a:t>в </a:t>
            </a:r>
            <a:r>
              <a:rPr lang="ru-RU" b="1" u="sng" dirty="0"/>
              <a:t>субъектах </a:t>
            </a:r>
            <a:r>
              <a:rPr lang="ru-RU" b="1" u="sng" dirty="0" err="1"/>
              <a:t>квазигосударственного</a:t>
            </a:r>
            <a:r>
              <a:rPr lang="ru-RU" b="1" u="sng" dirty="0"/>
              <a:t> </a:t>
            </a:r>
            <a:r>
              <a:rPr lang="ru-RU" b="1" u="sng" dirty="0" smtClean="0"/>
              <a:t>сектора</a:t>
            </a:r>
            <a:r>
              <a:rPr lang="ru-RU" u="sng" dirty="0" smtClean="0"/>
              <a:t> –</a:t>
            </a:r>
          </a:p>
          <a:p>
            <a:pPr algn="ctr"/>
            <a:r>
              <a:rPr lang="ru-RU" sz="1400" u="sng" dirty="0" smtClean="0"/>
              <a:t> </a:t>
            </a:r>
          </a:p>
          <a:p>
            <a:pPr algn="ctr"/>
            <a:r>
              <a:rPr lang="ru-RU" dirty="0" smtClean="0"/>
              <a:t>лица</a:t>
            </a:r>
            <a:r>
              <a:rPr lang="ru-RU" dirty="0"/>
              <a:t>, постоянно, </a:t>
            </a:r>
            <a:r>
              <a:rPr lang="ru-RU" dirty="0" smtClean="0"/>
              <a:t>временно либо </a:t>
            </a:r>
            <a:r>
              <a:rPr lang="ru-RU" dirty="0"/>
              <a:t>по специальному полномочию </a:t>
            </a:r>
            <a:endParaRPr lang="ru-RU" dirty="0" smtClean="0"/>
          </a:p>
          <a:p>
            <a:pPr algn="ctr"/>
            <a:r>
              <a:rPr lang="ru-RU" u="sng" dirty="0" smtClean="0"/>
              <a:t>исполняющие </a:t>
            </a:r>
            <a:r>
              <a:rPr lang="ru-RU" u="sng" dirty="0"/>
              <a:t>организационно-распорядительные</a:t>
            </a:r>
            <a:r>
              <a:rPr lang="ru-RU" dirty="0"/>
              <a:t> </a:t>
            </a:r>
            <a:r>
              <a:rPr lang="ru-RU" dirty="0" smtClean="0"/>
              <a:t>или </a:t>
            </a:r>
          </a:p>
          <a:p>
            <a:pPr algn="ctr"/>
            <a:r>
              <a:rPr lang="ru-RU" u="sng" dirty="0" smtClean="0"/>
              <a:t>административно-хозяйственные </a:t>
            </a:r>
            <a:r>
              <a:rPr lang="ru-RU" u="sng" dirty="0"/>
              <a:t>функции</a:t>
            </a:r>
            <a:r>
              <a:rPr lang="ru-RU" dirty="0"/>
              <a:t> в </a:t>
            </a:r>
            <a:r>
              <a:rPr lang="ru-RU" dirty="0" smtClean="0"/>
              <a:t>указанных организациях.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ctr">
              <a:buFont typeface="Wingdings" pitchFamily="2" charset="2"/>
              <a:buChar char="ü"/>
            </a:pP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2853" y="2996952"/>
            <a:ext cx="32390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ru-RU" sz="1600" dirty="0" smtClean="0"/>
              <a:t>дочерние</a:t>
            </a:r>
            <a:r>
              <a:rPr lang="ru-RU" sz="1600" dirty="0"/>
              <a:t>, зависимые и иные </a:t>
            </a:r>
            <a:endParaRPr lang="ru-RU" sz="1600" dirty="0" smtClean="0"/>
          </a:p>
          <a:p>
            <a:pPr algn="ctr"/>
            <a:r>
              <a:rPr lang="ru-RU" sz="1600" dirty="0" smtClean="0"/>
              <a:t>юридические лица, являющиеся </a:t>
            </a:r>
          </a:p>
          <a:p>
            <a:pPr algn="ctr"/>
            <a:r>
              <a:rPr lang="ru-RU" sz="1600" dirty="0" smtClean="0"/>
              <a:t>аффилированными с ними </a:t>
            </a:r>
            <a:r>
              <a:rPr lang="ru-RU" sz="1600" dirty="0"/>
              <a:t>в </a:t>
            </a:r>
            <a:endParaRPr lang="ru-RU" sz="1600" dirty="0" smtClean="0"/>
          </a:p>
          <a:p>
            <a:pPr algn="ctr"/>
            <a:r>
              <a:rPr lang="ru-RU" sz="1600" dirty="0" smtClean="0"/>
              <a:t>соответствии </a:t>
            </a:r>
            <a:r>
              <a:rPr lang="ru-RU" sz="1600" dirty="0"/>
              <a:t>с законодательными </a:t>
            </a:r>
            <a:endParaRPr lang="ru-RU" sz="1600" dirty="0" smtClean="0"/>
          </a:p>
          <a:p>
            <a:pPr algn="ctr"/>
            <a:r>
              <a:rPr lang="ru-RU" sz="1600" dirty="0" smtClean="0"/>
              <a:t>актами </a:t>
            </a:r>
            <a:r>
              <a:rPr lang="ru-RU" sz="1600" dirty="0"/>
              <a:t>Республики </a:t>
            </a:r>
            <a:r>
              <a:rPr lang="ru-RU" sz="1600" dirty="0" smtClean="0"/>
              <a:t>Казахстан</a:t>
            </a:r>
            <a:endParaRPr lang="ru-RU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1979" y="2636912"/>
            <a:ext cx="1093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u="sng" dirty="0"/>
              <a:t>в</a:t>
            </a:r>
            <a:r>
              <a:rPr lang="ru-RU" sz="1400" b="1" u="sng" dirty="0" smtClean="0"/>
              <a:t> том числе</a:t>
            </a:r>
          </a:p>
        </p:txBody>
      </p:sp>
    </p:spTree>
    <p:extLst>
      <p:ext uri="{BB962C8B-B14F-4D97-AF65-F5344CB8AC3E}">
        <p14:creationId xmlns:p14="http://schemas.microsoft.com/office/powerpoint/2010/main" val="33083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184</Words>
  <Application>Microsoft Office PowerPoint</Application>
  <PresentationFormat>Экран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120</cp:revision>
  <cp:lastPrinted>2016-06-29T15:01:15Z</cp:lastPrinted>
  <dcterms:created xsi:type="dcterms:W3CDTF">2016-06-28T14:58:34Z</dcterms:created>
  <dcterms:modified xsi:type="dcterms:W3CDTF">2016-07-12T03:45:36Z</dcterms:modified>
</cp:coreProperties>
</file>